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3.svg" ContentType="image/svg+xml"/>
  <Override PartName="/ppt/media/image15.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7.svg" ContentType="image/svg+xml"/>
  <Override PartName="/ppt/media/image39.svg" ContentType="image/svg+xml"/>
  <Override PartName="/ppt/media/image41.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3"/>
    <p:sldId id="258" r:id="rId4"/>
    <p:sldId id="259" r:id="rId5"/>
    <p:sldId id="260" r:id="rId6"/>
    <p:sldId id="271" r:id="rId7"/>
    <p:sldId id="281" r:id="rId9"/>
    <p:sldId id="262" r:id="rId10"/>
    <p:sldId id="273" r:id="rId11"/>
    <p:sldId id="282" r:id="rId12"/>
    <p:sldId id="272" r:id="rId13"/>
    <p:sldId id="264" r:id="rId14"/>
    <p:sldId id="283" r:id="rId15"/>
    <p:sldId id="266" r:id="rId16"/>
    <p:sldId id="267" r:id="rId17"/>
  </p:sldIdLst>
  <p:sldSz cx="18288000" cy="10287000"/>
  <p:notesSz cx="6858000" cy="9144000"/>
  <p:embeddedFontLst>
    <p:embeddedFont>
      <p:font typeface="微软雅黑" panose="020B0503020204020204" pitchFamily="34" charset="-122"/>
      <p:regular r:id="rId21"/>
    </p:embeddedFont>
    <p:embeddedFont>
      <p:font typeface="字由点字典黑 1 Bold" panose="00020600040101010101" charset="-122"/>
      <p:regular r:id="rId22"/>
    </p:embeddedFont>
    <p:embeddedFont>
      <p:font typeface="Calibri" panose="020F0502020204030204" pitchFamily="34" charset="0"/>
      <p:regular r:id="rId23"/>
      <p:bold r:id="rId24"/>
      <p:italic r:id="rId25"/>
      <p:boldItalic r:id="rId26"/>
    </p:embeddedFont>
    <p:embeddedFont>
      <p:font typeface="字由点字典黑 Bold" panose="02010600030101010101" charset="-122"/>
      <p:regular r:id="rId27"/>
    </p:embeddedFont>
    <p:embeddedFont>
      <p:font typeface="等线" panose="02010600030101010101" charset="-122"/>
      <p:regular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userDrawn="1">
          <p15:clr>
            <a:srgbClr val="A4A3A4"/>
          </p15:clr>
        </p15:guide>
        <p15:guide id="2" pos="2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592"/>
    <a:srgbClr val="356B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8" d="100"/>
          <a:sy n="58" d="100"/>
        </p:scale>
        <p:origin x="212" y="32"/>
      </p:cViewPr>
      <p:guideLst>
        <p:guide orient="horz" pos="2174"/>
        <p:guide pos="283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3.xml"/><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text here</c:v>
                </c:pt>
                <c:pt idx="1">
                  <c:v>text here</c:v>
                </c:pt>
                <c:pt idx="2">
                  <c:v>text here</c:v>
                </c:pt>
                <c:pt idx="3">
                  <c:v>text here</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text here</c:v>
                </c:pt>
                <c:pt idx="1">
                  <c:v>text here</c:v>
                </c:pt>
                <c:pt idx="2">
                  <c:v>text here</c:v>
                </c:pt>
                <c:pt idx="3">
                  <c:v>text here</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text here</c:v>
                </c:pt>
                <c:pt idx="1">
                  <c:v>text here</c:v>
                </c:pt>
                <c:pt idx="2">
                  <c:v>text here</c:v>
                </c:pt>
                <c:pt idx="3">
                  <c:v>text here</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134253176"/>
        <c:axId val="1134259056"/>
      </c:barChart>
      <c:catAx>
        <c:axId val="1134253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cap="none" spc="0" normalizeH="0" baseline="0">
                <a:solidFill>
                  <a:schemeClr val="bg1"/>
                </a:solidFill>
                <a:latin typeface="+mn-lt"/>
                <a:ea typeface="+mn-ea"/>
                <a:cs typeface="+mn-cs"/>
              </a:defRPr>
            </a:pPr>
          </a:p>
        </c:txPr>
        <c:crossAx val="1134259056"/>
        <c:crosses val="autoZero"/>
        <c:auto val="1"/>
        <c:lblAlgn val="ctr"/>
        <c:lblOffset val="100"/>
        <c:noMultiLvlLbl val="0"/>
      </c:catAx>
      <c:valAx>
        <c:axId val="11342590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3425317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w="19050">
              <a:noFill/>
            </a:ln>
          </c:spPr>
          <c:explosion val="0"/>
          <c:dPt>
            <c:idx val="0"/>
            <c:bubble3D val="0"/>
            <c:spPr>
              <a:solidFill>
                <a:schemeClr val="accent1"/>
              </a:solidFill>
              <a:ln w="19050">
                <a:noFill/>
              </a:ln>
              <a:effectLst/>
            </c:spPr>
          </c:dPt>
          <c:dPt>
            <c:idx val="1"/>
            <c:bubble3D val="0"/>
            <c:spPr>
              <a:solidFill>
                <a:schemeClr val="tx1">
                  <a:lumMod val="50000"/>
                  <a:lumOff val="50000"/>
                  <a:alpha val="20000"/>
                </a:schemeClr>
              </a:solidFill>
              <a:ln w="19050">
                <a:noFill/>
              </a:ln>
              <a:effectLst/>
            </c:spPr>
          </c:dPt>
          <c:dLbls>
            <c:delete val="1"/>
          </c:dLbls>
          <c:cat>
            <c:strRef>
              <c:f>Sheet1!$A$2:$A$3</c:f>
              <c:strCache>
                <c:ptCount val="2"/>
                <c:pt idx="0">
                  <c:v>text 1</c:v>
                </c:pt>
                <c:pt idx="1">
                  <c:v>text 2</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pitchFamily="34" charset="0"/>
          <a:ea typeface="宋体" panose="02010600030101010101" pitchFamily="2"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36B14B-DC8B-4383-9594-E9E2253917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D23F6-9249-42C2-BFEE-8493452CA4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b8cdd6dc-1c85-4e5b-aa2f-ecb31dc2bfec.source.1.zh-Hans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537c280a-384e-407a-850a-0c64824a1dae.source.default.zh-Hans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b96f1157-cebb-4881-896d-ff47a7baaa63.source.default.zh-Hans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themeOverride" Target="../theme/themeOverride9.xml"/><Relationship Id="rId2" Type="http://schemas.openxmlformats.org/officeDocument/2006/relationships/image" Target="../media/image33.jpeg"/><Relationship Id="rId1" Type="http://schemas.openxmlformats.org/officeDocument/2006/relationships/image" Target="../media/image32.jpeg"/></Relationships>
</file>

<file path=ppt/slides/_rels/slide11.xml.rels><?xml version="1.0" encoding="UTF-8" standalone="yes"?>
<Relationships xmlns="http://schemas.openxmlformats.org/package/2006/relationships"><Relationship Id="rId9" Type="http://schemas.openxmlformats.org/officeDocument/2006/relationships/themeOverride" Target="../theme/themeOverride10.xml"/><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35.jpeg"/><Relationship Id="rId10" Type="http://schemas.openxmlformats.org/officeDocument/2006/relationships/slideLayout" Target="../slideLayouts/slideLayout7.xml"/><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1.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hemeOverride" Target="../theme/themeOverride12.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3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3.xml"/><Relationship Id="rId2" Type="http://schemas.openxmlformats.org/officeDocument/2006/relationships/image" Target="../media/image6.png"/><Relationship Id="rId1" Type="http://schemas.openxmlformats.org/officeDocument/2006/relationships/image" Target="../media/image42.jpe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9.svg"/><Relationship Id="rId2" Type="http://schemas.openxmlformats.org/officeDocument/2006/relationships/image" Target="../media/image8.png"/><Relationship Id="rId17" Type="http://schemas.openxmlformats.org/officeDocument/2006/relationships/slideLayout" Target="../slideLayouts/slideLayout7.xml"/><Relationship Id="rId16" Type="http://schemas.openxmlformats.org/officeDocument/2006/relationships/themeOverride" Target="../theme/themeOverride2.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0" Type="http://schemas.openxmlformats.org/officeDocument/2006/relationships/slideLayout" Target="../slideLayouts/slideLayout7.xml"/><Relationship Id="rId2" Type="http://schemas.openxmlformats.org/officeDocument/2006/relationships/image" Target="../media/image12.png"/><Relationship Id="rId19" Type="http://schemas.openxmlformats.org/officeDocument/2006/relationships/themeOverride" Target="../theme/themeOverride4.xml"/><Relationship Id="rId18" Type="http://schemas.openxmlformats.org/officeDocument/2006/relationships/image" Target="../media/image28.svg"/><Relationship Id="rId17" Type="http://schemas.openxmlformats.org/officeDocument/2006/relationships/image" Target="../media/image27.png"/><Relationship Id="rId16" Type="http://schemas.openxmlformats.org/officeDocument/2006/relationships/image" Target="../media/image26.svg"/><Relationship Id="rId15" Type="http://schemas.openxmlformats.org/officeDocument/2006/relationships/image" Target="../media/image25.png"/><Relationship Id="rId14" Type="http://schemas.openxmlformats.org/officeDocument/2006/relationships/image" Target="../media/image24.svg"/><Relationship Id="rId13" Type="http://schemas.openxmlformats.org/officeDocument/2006/relationships/image" Target="../media/image23.png"/><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hemeOverride" Target="../theme/themeOverride5.xml"/><Relationship Id="rId1"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6.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hemeOverride" Target="../theme/themeOverride7.xml"/><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8.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727043" y="598067"/>
            <a:ext cx="2633274" cy="3328416"/>
          </a:xfrm>
          <a:custGeom>
            <a:avLst/>
            <a:gdLst/>
            <a:ahLst/>
            <a:cxnLst/>
            <a:rect l="l" t="t" r="r" b="b"/>
            <a:pathLst>
              <a:path w="2633274" h="3328416">
                <a:moveTo>
                  <a:pt x="0" y="0"/>
                </a:moveTo>
                <a:lnTo>
                  <a:pt x="2633274" y="0"/>
                </a:lnTo>
                <a:lnTo>
                  <a:pt x="2633274" y="3328416"/>
                </a:lnTo>
                <a:lnTo>
                  <a:pt x="0" y="3328416"/>
                </a:lnTo>
                <a:lnTo>
                  <a:pt x="0" y="0"/>
                </a:lnTo>
                <a:close/>
              </a:path>
            </a:pathLst>
          </a:custGeom>
          <a:blipFill>
            <a:blip r:embed="rId1">
              <a:extLst>
                <a:ext uri="{96DAC541-7B7A-43D3-8B79-37D633B846F1}">
                  <asvg:svgBlip xmlns:asvg="http://schemas.microsoft.com/office/drawing/2016/SVG/main" r:embed="rId2"/>
                </a:ext>
              </a:extLst>
            </a:blip>
            <a:stretch>
              <a:fillRect r="-177798"/>
            </a:stretch>
          </a:blipFill>
        </p:spPr>
      </p:sp>
      <p:sp>
        <p:nvSpPr>
          <p:cNvPr id="4" name="Freeform 4"/>
          <p:cNvSpPr/>
          <p:nvPr/>
        </p:nvSpPr>
        <p:spPr>
          <a:xfrm>
            <a:off x="2842260" y="-8255"/>
            <a:ext cx="15589250" cy="10393045"/>
          </a:xfrm>
          <a:custGeom>
            <a:avLst/>
            <a:gdLst/>
            <a:ahLst/>
            <a:cxnLst/>
            <a:rect l="l" t="t" r="r" b="b"/>
            <a:pathLst>
              <a:path w="20785566" h="13857044">
                <a:moveTo>
                  <a:pt x="0" y="0"/>
                </a:moveTo>
                <a:lnTo>
                  <a:pt x="20785565" y="0"/>
                </a:lnTo>
                <a:lnTo>
                  <a:pt x="20785565" y="13857044"/>
                </a:lnTo>
                <a:lnTo>
                  <a:pt x="0" y="13857044"/>
                </a:lnTo>
                <a:lnTo>
                  <a:pt x="0" y="0"/>
                </a:lnTo>
                <a:close/>
              </a:path>
            </a:pathLst>
          </a:custGeom>
          <a:blipFill>
            <a:blip r:embed="rId3"/>
            <a:stretch>
              <a:fillRect/>
            </a:stretch>
          </a:blipFill>
        </p:spPr>
      </p:sp>
      <p:sp>
        <p:nvSpPr>
          <p:cNvPr id="5" name="Freeform 5"/>
          <p:cNvSpPr/>
          <p:nvPr/>
        </p:nvSpPr>
        <p:spPr>
          <a:xfrm rot="5400000">
            <a:off x="3798570" y="-3806190"/>
            <a:ext cx="10835005" cy="18430875"/>
          </a:xfrm>
          <a:custGeom>
            <a:avLst/>
            <a:gdLst/>
            <a:ahLst/>
            <a:cxnLst/>
            <a:rect l="l" t="t" r="r" b="b"/>
            <a:pathLst>
              <a:path w="20785566" h="20785566">
                <a:moveTo>
                  <a:pt x="0" y="0"/>
                </a:moveTo>
                <a:lnTo>
                  <a:pt x="20785565" y="0"/>
                </a:lnTo>
                <a:lnTo>
                  <a:pt x="20785565" y="20785566"/>
                </a:lnTo>
                <a:lnTo>
                  <a:pt x="0" y="20785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18430875" cy="10407015"/>
          </a:xfrm>
          <a:custGeom>
            <a:avLst/>
            <a:gdLst/>
            <a:ahLst/>
            <a:cxnLst/>
            <a:rect l="l" t="t" r="r" b="b"/>
            <a:pathLst>
              <a:path w="20970533" h="20970533">
                <a:moveTo>
                  <a:pt x="0" y="0"/>
                </a:moveTo>
                <a:lnTo>
                  <a:pt x="20970533" y="0"/>
                </a:lnTo>
                <a:lnTo>
                  <a:pt x="20970533" y="20970533"/>
                </a:lnTo>
                <a:lnTo>
                  <a:pt x="0" y="20970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4756694" y="6256808"/>
            <a:ext cx="2633274" cy="3328416"/>
          </a:xfrm>
          <a:custGeom>
            <a:avLst/>
            <a:gdLst/>
            <a:ahLst/>
            <a:cxnLst/>
            <a:rect l="l" t="t" r="r" b="b"/>
            <a:pathLst>
              <a:path w="2633274" h="3328416">
                <a:moveTo>
                  <a:pt x="0" y="0"/>
                </a:moveTo>
                <a:lnTo>
                  <a:pt x="2633275" y="0"/>
                </a:lnTo>
                <a:lnTo>
                  <a:pt x="2633275" y="3328416"/>
                </a:lnTo>
                <a:lnTo>
                  <a:pt x="0" y="3328416"/>
                </a:lnTo>
                <a:lnTo>
                  <a:pt x="0" y="0"/>
                </a:lnTo>
                <a:close/>
              </a:path>
            </a:pathLst>
          </a:custGeom>
          <a:blipFill>
            <a:blip r:embed="rId1">
              <a:extLst>
                <a:ext uri="{96DAC541-7B7A-43D3-8B79-37D633B846F1}">
                  <asvg:svgBlip xmlns:asvg="http://schemas.microsoft.com/office/drawing/2016/SVG/main" r:embed="rId2"/>
                </a:ext>
              </a:extLst>
            </a:blip>
            <a:stretch>
              <a:fillRect r="-177798"/>
            </a:stretch>
          </a:blipFill>
        </p:spPr>
      </p:sp>
      <p:sp>
        <p:nvSpPr>
          <p:cNvPr id="10" name="AutoShape 10"/>
          <p:cNvSpPr/>
          <p:nvPr/>
        </p:nvSpPr>
        <p:spPr>
          <a:xfrm flipH="1">
            <a:off x="14468448" y="9551887"/>
            <a:ext cx="1604883" cy="0"/>
          </a:xfrm>
          <a:prstGeom prst="line">
            <a:avLst/>
          </a:prstGeom>
          <a:ln w="66675" cap="flat">
            <a:solidFill>
              <a:srgbClr val="FFFFFF"/>
            </a:solidFill>
            <a:prstDash val="sysDash"/>
            <a:headEnd type="none" w="sm" len="sm"/>
            <a:tailEnd type="none" w="sm" len="sm"/>
          </a:ln>
        </p:spPr>
      </p:sp>
      <p:sp>
        <p:nvSpPr>
          <p:cNvPr id="11" name="AutoShape 11"/>
          <p:cNvSpPr/>
          <p:nvPr/>
        </p:nvSpPr>
        <p:spPr>
          <a:xfrm flipH="1">
            <a:off x="10803663" y="9551887"/>
            <a:ext cx="3952791" cy="0"/>
          </a:xfrm>
          <a:prstGeom prst="line">
            <a:avLst/>
          </a:prstGeom>
          <a:ln w="66675" cap="flat">
            <a:solidFill>
              <a:srgbClr val="FFFFFF"/>
            </a:solidFill>
            <a:prstDash val="sysDot"/>
            <a:headEnd type="none" w="sm" len="sm"/>
            <a:tailEnd type="none" w="sm" len="sm"/>
          </a:ln>
        </p:spPr>
      </p:sp>
      <p:sp>
        <p:nvSpPr>
          <p:cNvPr id="14" name="TextBox 14"/>
          <p:cNvSpPr txBox="1"/>
          <p:nvPr/>
        </p:nvSpPr>
        <p:spPr>
          <a:xfrm>
            <a:off x="727043" y="9105900"/>
            <a:ext cx="8813988" cy="1220470"/>
          </a:xfrm>
          <a:prstGeom prst="rect">
            <a:avLst/>
          </a:prstGeom>
        </p:spPr>
        <p:txBody>
          <a:bodyPr lIns="0" tIns="0" rIns="0" bIns="0" rtlCol="0" anchor="t">
            <a:noAutofit/>
          </a:bodyPr>
          <a:lstStyle/>
          <a:p>
            <a:pPr lvl="0" algn="l">
              <a:lnSpc>
                <a:spcPts val="4760"/>
              </a:lnSpc>
              <a:buClrTx/>
              <a:buSzTx/>
              <a:buFontTx/>
            </a:pPr>
            <a:r>
              <a:rPr lang="en-US" altLang="zh-CN"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添加一小段正文文字添加一小段正文文字添一小段正文文字添加一小段正文文字</a:t>
            </a:r>
            <a:endParaRPr lang="en-US" altLang="zh-CN"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a:p>
            <a:pPr lvl="0" algn="l">
              <a:lnSpc>
                <a:spcPts val="4760"/>
              </a:lnSpc>
              <a:buClrTx/>
              <a:buSzTx/>
              <a:buFontTx/>
            </a:pPr>
            <a:endParaRPr lang="en-US" altLang="zh-CN"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15" name="TextBox 15"/>
          <p:cNvSpPr txBox="1"/>
          <p:nvPr/>
        </p:nvSpPr>
        <p:spPr>
          <a:xfrm>
            <a:off x="8576310" y="419100"/>
            <a:ext cx="8813800" cy="863600"/>
          </a:xfrm>
          <a:prstGeom prst="rect">
            <a:avLst/>
          </a:prstGeom>
        </p:spPr>
        <p:txBody>
          <a:bodyPr lIns="0" tIns="0" rIns="0" bIns="0" rtlCol="0" anchor="t">
            <a:noAutofit/>
          </a:bodyPr>
          <a:lstStyle/>
          <a:p>
            <a:pPr algn="r">
              <a:lnSpc>
                <a:spcPts val="4760"/>
              </a:lnSpc>
            </a:pPr>
            <a:r>
              <a:rPr lang="en-US" altLang="zh-CN"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添加一小段正文文字添加一小段正文文添加一小段正文文字添加一小段正文文字</a:t>
            </a:r>
            <a:endParaRPr lang="en-US" altLang="zh-CN" sz="1600" dirty="0">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a:p>
            <a:pPr algn="r">
              <a:lnSpc>
                <a:spcPts val="4760"/>
              </a:lnSpc>
            </a:pPr>
            <a:endParaRPr lang="en-US" sz="1600" dirty="0">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grpSp>
        <p:nvGrpSpPr>
          <p:cNvPr id="3" name="组合 2"/>
          <p:cNvGrpSpPr/>
          <p:nvPr/>
        </p:nvGrpSpPr>
        <p:grpSpPr>
          <a:xfrm>
            <a:off x="879475" y="3576955"/>
            <a:ext cx="8748395" cy="2541905"/>
            <a:chOff x="1145" y="5633"/>
            <a:chExt cx="13777" cy="4003"/>
          </a:xfrm>
        </p:grpSpPr>
        <p:sp>
          <p:nvSpPr>
            <p:cNvPr id="12" name="TextBox 12"/>
            <p:cNvSpPr txBox="1"/>
            <p:nvPr/>
          </p:nvSpPr>
          <p:spPr>
            <a:xfrm>
              <a:off x="1145" y="5633"/>
              <a:ext cx="13777" cy="2601"/>
            </a:xfrm>
            <a:prstGeom prst="rect">
              <a:avLst/>
            </a:prstGeom>
          </p:spPr>
          <p:txBody>
            <a:bodyPr lIns="0" tIns="0" rIns="0" bIns="0" rtlCol="0" anchor="t">
              <a:spAutoFit/>
            </a:bodyPr>
            <a:lstStyle/>
            <a:p>
              <a:pPr>
                <a:lnSpc>
                  <a:spcPts val="12880"/>
                </a:lnSpc>
              </a:pPr>
              <a:r>
                <a:rPr lang="zh-CN" altLang="en-US" sz="9600" b="1" dirty="0">
                  <a:solidFill>
                    <a:srgbClr val="FCFBFB"/>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课程总结汇报</a:t>
              </a:r>
              <a:endParaRPr lang="zh-CN" altLang="en-US" sz="9600" b="1" dirty="0">
                <a:solidFill>
                  <a:srgbClr val="FCFBFB"/>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sp>
          <p:nvSpPr>
            <p:cNvPr id="16" name="TextBox 16"/>
            <p:cNvSpPr txBox="1"/>
            <p:nvPr/>
          </p:nvSpPr>
          <p:spPr>
            <a:xfrm>
              <a:off x="1320" y="8675"/>
              <a:ext cx="7360" cy="961"/>
            </a:xfrm>
            <a:prstGeom prst="rect">
              <a:avLst/>
            </a:prstGeom>
          </p:spPr>
          <p:txBody>
            <a:bodyPr lIns="0" tIns="0" rIns="0" bIns="0" rtlCol="0" anchor="t">
              <a:spAutoFit/>
            </a:bodyPr>
            <a:lstStyle/>
            <a:p>
              <a:pPr>
                <a:lnSpc>
                  <a:spcPts val="4760"/>
                </a:lnSpc>
              </a:pPr>
              <a:r>
                <a:rPr 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汇报人：</a:t>
              </a:r>
              <a:r>
                <a:rPr 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小U荔</a:t>
              </a:r>
              <a:endParaRPr 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endParaRPr>
            </a:p>
          </p:txBody>
        </p:sp>
      </p:gr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950" y="274320"/>
            <a:ext cx="3103245" cy="1114425"/>
          </a:xfrm>
          <a:prstGeom prst="rect">
            <a:avLst/>
          </a:prstGeom>
        </p:spPr>
      </p:pic>
      <p:sp>
        <p:nvSpPr>
          <p:cNvPr id="13" name="AutoShape 11"/>
          <p:cNvSpPr/>
          <p:nvPr/>
        </p:nvSpPr>
        <p:spPr>
          <a:xfrm flipH="1">
            <a:off x="3581173" y="788887"/>
            <a:ext cx="3952791" cy="0"/>
          </a:xfrm>
          <a:prstGeom prst="line">
            <a:avLst/>
          </a:prstGeom>
          <a:ln w="66675" cap="flat">
            <a:solidFill>
              <a:srgbClr val="FFFFFF"/>
            </a:solidFill>
            <a:prstDash val="sysDot"/>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828800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合 2"/>
          <p:cNvGrpSpPr/>
          <p:nvPr/>
        </p:nvGrpSpPr>
        <p:grpSpPr>
          <a:xfrm>
            <a:off x="-1" y="-1"/>
            <a:ext cx="18288002" cy="10287002"/>
            <a:chOff x="-1" y="-1"/>
            <a:chExt cx="12192001" cy="6858001"/>
          </a:xfrm>
        </p:grpSpPr>
        <p:sp>
          <p:nvSpPr>
            <p:cNvPr id="10" name="矩形 9"/>
            <p:cNvSpPr/>
            <p:nvPr/>
          </p:nvSpPr>
          <p:spPr>
            <a:xfrm>
              <a:off x="-1" y="1"/>
              <a:ext cx="5435599" cy="2986088"/>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微软雅黑" panose="020B0503020204020204" pitchFamily="34" charset="-122"/>
                <a:ea typeface="微软雅黑" panose="020B0503020204020204" pitchFamily="34" charset="-122"/>
              </a:endParaRPr>
            </a:p>
          </p:txBody>
        </p:sp>
        <p:sp>
          <p:nvSpPr>
            <p:cNvPr id="4" name="矩形 3"/>
            <p:cNvSpPr/>
            <p:nvPr/>
          </p:nvSpPr>
          <p:spPr>
            <a:xfrm>
              <a:off x="6642100" y="4145340"/>
              <a:ext cx="4876800" cy="1988759"/>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noAutofit/>
            </a:bodyPr>
            <a:lstStyle/>
            <a:p>
              <a:pPr algn="ctr"/>
              <a:endParaRPr lang="zh-CN" altLang="en-US" sz="2700">
                <a:latin typeface="微软雅黑" panose="020B0503020204020204" pitchFamily="34" charset="-122"/>
                <a:ea typeface="微软雅黑" panose="020B0503020204020204" pitchFamily="34" charset="-122"/>
              </a:endParaRPr>
            </a:p>
          </p:txBody>
        </p:sp>
        <p:sp>
          <p:nvSpPr>
            <p:cNvPr id="5" name="矩形 4"/>
            <p:cNvSpPr/>
            <p:nvPr/>
          </p:nvSpPr>
          <p:spPr>
            <a:xfrm>
              <a:off x="660400" y="1130300"/>
              <a:ext cx="5435600" cy="2509837"/>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noAutofit/>
            </a:bodyPr>
            <a:lstStyle/>
            <a:p>
              <a:pPr algn="ctr"/>
              <a:endParaRPr lang="zh-CN" altLang="en-US" sz="2700">
                <a:latin typeface="微软雅黑" panose="020B0503020204020204" pitchFamily="34" charset="-122"/>
                <a:ea typeface="微软雅黑" panose="020B0503020204020204" pitchFamily="34" charset="-122"/>
              </a:endParaRPr>
            </a:p>
          </p:txBody>
        </p:sp>
        <p:sp>
          <p:nvSpPr>
            <p:cNvPr id="7" name="文本框 6"/>
            <p:cNvSpPr txBox="1"/>
            <p:nvPr/>
          </p:nvSpPr>
          <p:spPr>
            <a:xfrm>
              <a:off x="673100" y="4145340"/>
              <a:ext cx="5295513" cy="276999"/>
            </a:xfrm>
            <a:prstGeom prst="rect">
              <a:avLst/>
            </a:prstGeom>
            <a:noFill/>
          </p:spPr>
          <p:txBody>
            <a:bodyPr wrap="square" rtlCol="0">
              <a:spAutoFit/>
            </a:bodyPr>
            <a:lstStyle/>
            <a:p>
              <a:r>
                <a:rPr lang="zh-CN" altLang="en-US" sz="2100" b="1" dirty="0">
                  <a:solidFill>
                    <a:schemeClr val="accent1"/>
                  </a:solidFill>
                  <a:latin typeface="微软雅黑" panose="020B0503020204020204" pitchFamily="34" charset="-122"/>
                  <a:ea typeface="微软雅黑" panose="020B0503020204020204" pitchFamily="34" charset="-122"/>
                </a:rPr>
                <a:t>添加一小段正文文字</a:t>
              </a:r>
              <a:endParaRPr lang="zh-CN" altLang="en-US" sz="21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73100" y="4575037"/>
              <a:ext cx="4965699" cy="1561197"/>
            </a:xfrm>
            <a:prstGeom prst="rect">
              <a:avLst/>
            </a:prstGeom>
            <a:noFill/>
          </p:spPr>
          <p:txBody>
            <a:bodyPr wrap="square" rtlCol="0">
              <a:spAutoFit/>
            </a:bodyPr>
            <a:lstStyle/>
            <a:p>
              <a:pPr>
                <a:lnSpc>
                  <a:spcPct val="150000"/>
                </a:lnSpc>
              </a:pPr>
              <a:r>
                <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r>
                <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endParaRPr lang="en-US" altLang="zh-CN" sz="1500" dirty="0">
                <a:latin typeface="微软雅黑" panose="020B0503020204020204" pitchFamily="34" charset="-122"/>
                <a:ea typeface="微软雅黑" panose="020B0503020204020204" pitchFamily="34" charset="-122"/>
              </a:endParaRPr>
            </a:p>
          </p:txBody>
        </p:sp>
        <p:sp>
          <p:nvSpPr>
            <p:cNvPr id="9" name="矩形 8"/>
            <p:cNvSpPr/>
            <p:nvPr/>
          </p:nvSpPr>
          <p:spPr>
            <a:xfrm>
              <a:off x="0" y="6235700"/>
              <a:ext cx="631472" cy="6223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200" b="1">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0583917" y="-1"/>
              <a:ext cx="1608083" cy="723901"/>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微软雅黑" panose="020B0503020204020204" pitchFamily="34" charset="-122"/>
                <a:ea typeface="微软雅黑" panose="020B0503020204020204" pitchFamily="34" charset="-122"/>
              </a:endParaRPr>
            </a:p>
          </p:txBody>
        </p:sp>
        <p:sp>
          <p:nvSpPr>
            <p:cNvPr id="12" name="矩形 11"/>
            <p:cNvSpPr/>
            <p:nvPr/>
          </p:nvSpPr>
          <p:spPr>
            <a:xfrm>
              <a:off x="7819039" y="2236630"/>
              <a:ext cx="1608083" cy="35438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t="38835"/>
          <a:stretch>
            <a:fillRect/>
          </a:stretch>
        </p:blipFill>
        <p:spPr>
          <a:xfrm>
            <a:off x="9962573" y="6218010"/>
            <a:ext cx="7315200" cy="2983140"/>
          </a:xfrm>
          <a:prstGeom prst="rect">
            <a:avLst/>
          </a:prstGeom>
        </p:spPr>
      </p:pic>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r="1436" b="19394"/>
          <a:stretch>
            <a:fillRect/>
          </a:stretch>
        </p:blipFill>
        <p:spPr>
          <a:xfrm>
            <a:off x="971550" y="1695450"/>
            <a:ext cx="8153400" cy="3764280"/>
          </a:xfrm>
          <a:prstGeom prst="rect">
            <a:avLst/>
          </a:prstGeom>
        </p:spPr>
      </p:pic>
      <p:sp>
        <p:nvSpPr>
          <p:cNvPr id="28" name="文本框 27"/>
          <p:cNvSpPr txBox="1"/>
          <p:nvPr/>
        </p:nvSpPr>
        <p:spPr>
          <a:xfrm>
            <a:off x="9982200" y="1695450"/>
            <a:ext cx="7314565" cy="1108075"/>
          </a:xfrm>
          <a:prstGeom prst="rect">
            <a:avLst/>
          </a:prstGeom>
          <a:noFill/>
        </p:spPr>
        <p:txBody>
          <a:bodyPr wrap="square" rtlCol="0">
            <a:noAutofit/>
          </a:bodyPr>
          <a:lstStyle/>
          <a:p>
            <a:pPr lvl="0" algn="l" fontAlgn="ctr">
              <a:lnSpc>
                <a:spcPct val="100000"/>
              </a:lnSpc>
              <a:buClrTx/>
              <a:buSzTx/>
              <a:buFontTx/>
            </a:pP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请输入小节标题</a:t>
            </a:r>
            <a:endPar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endParaRPr>
          </a:p>
        </p:txBody>
      </p:sp>
      <p:sp>
        <p:nvSpPr>
          <p:cNvPr id="15" name="文本框 14"/>
          <p:cNvSpPr txBox="1"/>
          <p:nvPr/>
        </p:nvSpPr>
        <p:spPr>
          <a:xfrm>
            <a:off x="9962515" y="3086100"/>
            <a:ext cx="7313930" cy="2376170"/>
          </a:xfrm>
          <a:prstGeom prst="rect">
            <a:avLst/>
          </a:prstGeom>
          <a:noFill/>
        </p:spPr>
        <p:txBody>
          <a:bodyPr wrap="square" rtlCol="0">
            <a:spAutoFit/>
          </a:bodyPr>
          <a:p>
            <a:pPr>
              <a:lnSpc>
                <a:spcPct val="150000"/>
              </a:lnSpc>
            </a:pPr>
            <a:r>
              <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r>
              <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endParaRPr lang="en-US" altLang="zh-CN" sz="15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pic>
        <p:nvPicPr>
          <p:cNvPr id="9" name="图片 8" descr="微信图片_20240829161235"/>
          <p:cNvPicPr>
            <a:picLocks noChangeAspect="1"/>
          </p:cNvPicPr>
          <p:nvPr/>
        </p:nvPicPr>
        <p:blipFill>
          <a:blip r:embed="rId1">
            <a:alphaModFix amt="40000"/>
          </a:blip>
          <a:stretch>
            <a:fillRect/>
          </a:stretch>
        </p:blipFill>
        <p:spPr>
          <a:xfrm>
            <a:off x="-1219200" y="-430530"/>
            <a:ext cx="19544030" cy="10993755"/>
          </a:xfrm>
          <a:prstGeom prst="rect">
            <a:avLst/>
          </a:prstGeom>
          <a:noFill/>
        </p:spPr>
      </p:pic>
      <p:grpSp>
        <p:nvGrpSpPr>
          <p:cNvPr id="17" name="Group 17"/>
          <p:cNvGrpSpPr/>
          <p:nvPr/>
        </p:nvGrpSpPr>
        <p:grpSpPr>
          <a:xfrm>
            <a:off x="2262944" y="1836556"/>
            <a:ext cx="4472168" cy="7126106"/>
            <a:chOff x="0" y="0"/>
            <a:chExt cx="5962891" cy="9501475"/>
          </a:xfrm>
        </p:grpSpPr>
        <p:sp>
          <p:nvSpPr>
            <p:cNvPr id="18" name="Freeform 18"/>
            <p:cNvSpPr/>
            <p:nvPr/>
          </p:nvSpPr>
          <p:spPr>
            <a:xfrm>
              <a:off x="0" y="0"/>
              <a:ext cx="5962891" cy="9442977"/>
            </a:xfrm>
            <a:custGeom>
              <a:avLst/>
              <a:gdLst/>
              <a:ahLst/>
              <a:cxnLst/>
              <a:rect l="l" t="t" r="r" b="b"/>
              <a:pathLst>
                <a:path w="5962891" h="9442977">
                  <a:moveTo>
                    <a:pt x="0" y="0"/>
                  </a:moveTo>
                  <a:lnTo>
                    <a:pt x="5962891" y="0"/>
                  </a:lnTo>
                  <a:lnTo>
                    <a:pt x="5962891" y="9442977"/>
                  </a:lnTo>
                  <a:lnTo>
                    <a:pt x="0" y="9442977"/>
                  </a:lnTo>
                  <a:lnTo>
                    <a:pt x="0" y="0"/>
                  </a:lnTo>
                  <a:close/>
                </a:path>
              </a:pathLst>
            </a:custGeom>
            <a:blipFill>
              <a:blip r:embed="rId2"/>
              <a:stretch>
                <a:fillRect l="-311" r="-5263"/>
              </a:stretch>
            </a:blipFill>
            <a:ln w="142875" cap="rnd">
              <a:solidFill>
                <a:srgbClr val="356B98"/>
              </a:solidFill>
              <a:prstDash val="solid"/>
              <a:round/>
            </a:ln>
          </p:spPr>
        </p:sp>
        <p:sp>
          <p:nvSpPr>
            <p:cNvPr id="19" name="Freeform 19"/>
            <p:cNvSpPr/>
            <p:nvPr/>
          </p:nvSpPr>
          <p:spPr>
            <a:xfrm>
              <a:off x="0" y="0"/>
              <a:ext cx="5962891" cy="9501475"/>
            </a:xfrm>
            <a:custGeom>
              <a:avLst/>
              <a:gdLst/>
              <a:ahLst/>
              <a:cxnLst/>
              <a:rect l="l" t="t" r="r" b="b"/>
              <a:pathLst>
                <a:path w="5962891" h="9501475">
                  <a:moveTo>
                    <a:pt x="0" y="0"/>
                  </a:moveTo>
                  <a:lnTo>
                    <a:pt x="5962891" y="0"/>
                  </a:lnTo>
                  <a:lnTo>
                    <a:pt x="5962891" y="9501475"/>
                  </a:lnTo>
                  <a:lnTo>
                    <a:pt x="0" y="9501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0" name="Freeform 20"/>
          <p:cNvSpPr/>
          <p:nvPr/>
        </p:nvSpPr>
        <p:spPr>
          <a:xfrm>
            <a:off x="6948536" y="2056173"/>
            <a:ext cx="1455035" cy="1149478"/>
          </a:xfrm>
          <a:custGeom>
            <a:avLst/>
            <a:gdLst/>
            <a:ahLst/>
            <a:cxnLst/>
            <a:rect l="l" t="t" r="r" b="b"/>
            <a:pathLst>
              <a:path w="1455035" h="1149478">
                <a:moveTo>
                  <a:pt x="0" y="0"/>
                </a:moveTo>
                <a:lnTo>
                  <a:pt x="1455036" y="0"/>
                </a:lnTo>
                <a:lnTo>
                  <a:pt x="1455036" y="1149478"/>
                </a:lnTo>
                <a:lnTo>
                  <a:pt x="0" y="1149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7429854" y="3747136"/>
            <a:ext cx="8229600" cy="4303395"/>
          </a:xfrm>
          <a:prstGeom prst="rect">
            <a:avLst/>
          </a:prstGeom>
        </p:spPr>
        <p:txBody>
          <a:bodyPr wrap="square" lIns="0" tIns="0" rIns="0" bIns="0" rtlCol="0" anchor="t">
            <a:spAutoFit/>
          </a:bodyPr>
          <a:lstStyle/>
          <a:p>
            <a:pPr>
              <a:lnSpc>
                <a:spcPct val="150000"/>
              </a:lnSpc>
            </a:pPr>
            <a:r>
              <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r>
              <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r>
              <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nSpc>
                <a:spcPct val="150000"/>
              </a:lnSpc>
            </a:pPr>
            <a:endParaRPr lang="en-US" altLang="zh-CN"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gn="ctr">
              <a:lnSpc>
                <a:spcPts val="4760"/>
              </a:lnSpc>
            </a:pPr>
            <a:endParaRPr lang="en-US" sz="3400" dirty="0">
              <a:solidFill>
                <a:srgbClr val="FFFFFF"/>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22" name="Freeform 22"/>
          <p:cNvSpPr/>
          <p:nvPr/>
        </p:nvSpPr>
        <p:spPr>
          <a:xfrm rot="10721639">
            <a:off x="14807211" y="7448055"/>
            <a:ext cx="1455035" cy="1149478"/>
          </a:xfrm>
          <a:custGeom>
            <a:avLst/>
            <a:gdLst/>
            <a:ahLst/>
            <a:cxnLst/>
            <a:rect l="l" t="t" r="r" b="b"/>
            <a:pathLst>
              <a:path w="1455035" h="1149478">
                <a:moveTo>
                  <a:pt x="0" y="0"/>
                </a:moveTo>
                <a:lnTo>
                  <a:pt x="1455035" y="0"/>
                </a:lnTo>
                <a:lnTo>
                  <a:pt x="1455035" y="1149478"/>
                </a:lnTo>
                <a:lnTo>
                  <a:pt x="0" y="1149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2" name="组合 41"/>
          <p:cNvGrpSpPr/>
          <p:nvPr/>
        </p:nvGrpSpPr>
        <p:grpSpPr>
          <a:xfrm>
            <a:off x="11243310" y="-37465"/>
            <a:ext cx="7023100" cy="3942080"/>
            <a:chOff x="17706" y="-59"/>
            <a:chExt cx="11060" cy="6208"/>
          </a:xfrm>
        </p:grpSpPr>
        <p:grpSp>
          <p:nvGrpSpPr>
            <p:cNvPr id="24" name="Group 33"/>
            <p:cNvGrpSpPr/>
            <p:nvPr/>
          </p:nvGrpSpPr>
          <p:grpSpPr>
            <a:xfrm rot="-10800000">
              <a:off x="17706" y="791"/>
              <a:ext cx="11032" cy="1657"/>
              <a:chOff x="0" y="0"/>
              <a:chExt cx="2206819" cy="277116"/>
            </a:xfrm>
          </p:grpSpPr>
          <p:sp>
            <p:nvSpPr>
              <p:cNvPr id="25" name="Freeform 34"/>
              <p:cNvSpPr/>
              <p:nvPr/>
            </p:nvSpPr>
            <p:spPr>
              <a:xfrm>
                <a:off x="7991" y="0"/>
                <a:ext cx="2192480" cy="277116"/>
              </a:xfrm>
              <a:custGeom>
                <a:avLst/>
                <a:gdLst/>
                <a:ahLst/>
                <a:cxnLst/>
                <a:rect l="l" t="t" r="r" b="b"/>
                <a:pathLst>
                  <a:path w="2192480" h="277116">
                    <a:moveTo>
                      <a:pt x="4021" y="0"/>
                    </a:moveTo>
                    <a:lnTo>
                      <a:pt x="1983617" y="0"/>
                    </a:lnTo>
                    <a:cubicBezTo>
                      <a:pt x="1991443" y="0"/>
                      <a:pt x="1999087" y="2358"/>
                      <a:pt x="2005552" y="6767"/>
                    </a:cubicBezTo>
                    <a:lnTo>
                      <a:pt x="2188904" y="131791"/>
                    </a:lnTo>
                    <a:cubicBezTo>
                      <a:pt x="2191142" y="133317"/>
                      <a:pt x="2192480" y="135850"/>
                      <a:pt x="2192480" y="138558"/>
                    </a:cubicBezTo>
                    <a:cubicBezTo>
                      <a:pt x="2192480" y="141266"/>
                      <a:pt x="2191142" y="143799"/>
                      <a:pt x="2188904" y="145325"/>
                    </a:cubicBezTo>
                    <a:lnTo>
                      <a:pt x="2005552" y="270349"/>
                    </a:lnTo>
                    <a:cubicBezTo>
                      <a:pt x="1999087" y="274758"/>
                      <a:pt x="1991443" y="277116"/>
                      <a:pt x="1983617" y="277116"/>
                    </a:cubicBezTo>
                    <a:lnTo>
                      <a:pt x="4021" y="277116"/>
                    </a:lnTo>
                    <a:cubicBezTo>
                      <a:pt x="2395" y="277116"/>
                      <a:pt x="959" y="276056"/>
                      <a:pt x="480" y="274503"/>
                    </a:cubicBezTo>
                    <a:cubicBezTo>
                      <a:pt x="0" y="272949"/>
                      <a:pt x="590" y="271265"/>
                      <a:pt x="1933" y="270349"/>
                    </a:cubicBezTo>
                    <a:lnTo>
                      <a:pt x="185285" y="145325"/>
                    </a:lnTo>
                    <a:cubicBezTo>
                      <a:pt x="187523" y="143799"/>
                      <a:pt x="188861" y="141266"/>
                      <a:pt x="188861" y="138558"/>
                    </a:cubicBezTo>
                    <a:cubicBezTo>
                      <a:pt x="188861" y="135850"/>
                      <a:pt x="187523" y="133317"/>
                      <a:pt x="185285" y="131791"/>
                    </a:cubicBezTo>
                    <a:lnTo>
                      <a:pt x="1933" y="6767"/>
                    </a:lnTo>
                    <a:cubicBezTo>
                      <a:pt x="590" y="5851"/>
                      <a:pt x="0" y="4167"/>
                      <a:pt x="480" y="2613"/>
                    </a:cubicBezTo>
                    <a:cubicBezTo>
                      <a:pt x="959" y="1060"/>
                      <a:pt x="2395" y="0"/>
                      <a:pt x="4021" y="0"/>
                    </a:cubicBezTo>
                    <a:close/>
                  </a:path>
                </a:pathLst>
              </a:custGeom>
              <a:solidFill>
                <a:srgbClr val="B8DBE9"/>
              </a:solidFill>
              <a:ln cap="sq">
                <a:noFill/>
                <a:prstDash val="solid"/>
                <a:miter/>
              </a:ln>
            </p:spPr>
          </p:sp>
          <p:sp>
            <p:nvSpPr>
              <p:cNvPr id="26" name="TextBox 35"/>
              <p:cNvSpPr txBox="1"/>
              <p:nvPr/>
            </p:nvSpPr>
            <p:spPr>
              <a:xfrm>
                <a:off x="177800" y="-66675"/>
                <a:ext cx="1952819" cy="343791"/>
              </a:xfrm>
              <a:prstGeom prst="rect">
                <a:avLst/>
              </a:prstGeom>
            </p:spPr>
            <p:txBody>
              <a:bodyPr lIns="50800" tIns="50800" rIns="50800" bIns="50800" rtlCol="0" anchor="ctr"/>
              <a:lstStyle/>
              <a:p>
                <a:pPr algn="ctr">
                  <a:lnSpc>
                    <a:spcPts val="2690"/>
                  </a:lnSpc>
                </a:pPr>
                <a:endParaRPr>
                  <a:latin typeface="微软雅黑" panose="020B0503020204020204" pitchFamily="34" charset="-122"/>
                  <a:ea typeface="微软雅黑" panose="020B0503020204020204" pitchFamily="34" charset="-122"/>
                </a:endParaRPr>
              </a:p>
            </p:txBody>
          </p:sp>
        </p:grpSp>
        <p:sp>
          <p:nvSpPr>
            <p:cNvPr id="27" name="Freeform 36"/>
            <p:cNvSpPr/>
            <p:nvPr/>
          </p:nvSpPr>
          <p:spPr>
            <a:xfrm>
              <a:off x="25080" y="-59"/>
              <a:ext cx="3686" cy="6209"/>
            </a:xfrm>
            <a:custGeom>
              <a:avLst/>
              <a:gdLst/>
              <a:ahLst/>
              <a:cxnLst/>
              <a:rect l="l" t="t" r="r" b="b"/>
              <a:pathLst>
                <a:path w="2593468" h="4114800">
                  <a:moveTo>
                    <a:pt x="0" y="0"/>
                  </a:moveTo>
                  <a:lnTo>
                    <a:pt x="2593468" y="0"/>
                  </a:lnTo>
                  <a:lnTo>
                    <a:pt x="2593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37"/>
            <p:cNvSpPr txBox="1"/>
            <p:nvPr/>
          </p:nvSpPr>
          <p:spPr>
            <a:xfrm>
              <a:off x="18776" y="881"/>
              <a:ext cx="9448" cy="1500"/>
            </a:xfrm>
            <a:prstGeom prst="rect">
              <a:avLst/>
            </a:prstGeom>
          </p:spPr>
          <p:txBody>
            <a:bodyPr wrap="square" lIns="0" tIns="0" rIns="0" bIns="0" rtlCol="0" anchor="t">
              <a:noAutofit/>
            </a:bodyPr>
            <a:lstStyle/>
            <a:p>
              <a:pPr algn="ctr" fontAlgn="ctr">
                <a:lnSpc>
                  <a:spcPct val="120000"/>
                </a:lnSpc>
              </a:pPr>
              <a:r>
                <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请输入标题</a:t>
              </a:r>
              <a:endPar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 name="TextBox 3"/>
          <p:cNvSpPr txBox="1"/>
          <p:nvPr/>
        </p:nvSpPr>
        <p:spPr>
          <a:xfrm>
            <a:off x="5645008" y="6886503"/>
            <a:ext cx="6886223" cy="969264"/>
          </a:xfrm>
          <a:prstGeom prst="rect">
            <a:avLst/>
          </a:prstGeom>
        </p:spPr>
        <p:txBody>
          <a:bodyPr lIns="0" tIns="0" rIns="0" bIns="0" rtlCol="0" anchor="t">
            <a:spAutoFit/>
          </a:bodyPr>
          <a:lstStyle/>
          <a:p>
            <a:pPr algn="ctr">
              <a:lnSpc>
                <a:spcPts val="2690"/>
              </a:lnSpc>
            </a:pPr>
            <a:r>
              <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4"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04</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5"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sym typeface="思源黑体 2 Bold" panose="020B0800000000000000" charset="-122"/>
              </a:rPr>
              <a:t>请输入标题</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grpSp>
        <p:nvGrpSpPr>
          <p:cNvPr id="8" name="Group 8"/>
          <p:cNvGrpSpPr>
            <a:grpSpLocks noChangeAspect="1"/>
          </p:cNvGrpSpPr>
          <p:nvPr/>
        </p:nvGrpSpPr>
        <p:grpSpPr>
          <a:xfrm>
            <a:off x="1028700" y="2000216"/>
            <a:ext cx="6841471" cy="6841471"/>
            <a:chOff x="0" y="0"/>
            <a:chExt cx="6350000" cy="6350000"/>
          </a:xfrm>
        </p:grpSpPr>
        <p:sp>
          <p:nvSpPr>
            <p:cNvPr id="9" name="Freeform 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
                <a:alphaModFix amt="38000"/>
              </a:blip>
              <a:stretch>
                <a:fillRect t="-25151" b="-25151"/>
              </a:stretch>
            </a:blipFill>
          </p:spPr>
        </p:sp>
        <p:sp>
          <p:nvSpPr>
            <p:cNvPr id="10" name="Freeform 1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356B98">
                <a:alpha val="37647"/>
              </a:srgbClr>
            </a:solidFill>
          </p:spPr>
        </p:sp>
      </p:grpSp>
      <p:grpSp>
        <p:nvGrpSpPr>
          <p:cNvPr id="11" name="Group 11"/>
          <p:cNvGrpSpPr>
            <a:grpSpLocks noChangeAspect="1"/>
          </p:cNvGrpSpPr>
          <p:nvPr/>
        </p:nvGrpSpPr>
        <p:grpSpPr>
          <a:xfrm>
            <a:off x="10417829" y="2000216"/>
            <a:ext cx="6841471" cy="6841471"/>
            <a:chOff x="0" y="0"/>
            <a:chExt cx="6350000" cy="6350000"/>
          </a:xfrm>
        </p:grpSpPr>
        <p:sp>
          <p:nvSpPr>
            <p:cNvPr id="12" name="Freeform 12"/>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
                <a:alphaModFix amt="38000"/>
              </a:blip>
              <a:stretch>
                <a:fillRect t="-25151" b="-25151"/>
              </a:stretch>
            </a:blipFill>
          </p:spPr>
        </p:sp>
        <p:sp>
          <p:nvSpPr>
            <p:cNvPr id="13" name="Freeform 13"/>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356B98">
                <a:alpha val="37647"/>
              </a:srgbClr>
            </a:solidFill>
          </p:spPr>
        </p:sp>
      </p:grpSp>
      <p:sp>
        <p:nvSpPr>
          <p:cNvPr id="14" name="Freeform 14"/>
          <p:cNvSpPr/>
          <p:nvPr/>
        </p:nvSpPr>
        <p:spPr>
          <a:xfrm>
            <a:off x="5594985" y="3363595"/>
            <a:ext cx="419354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5901690" y="3688080"/>
            <a:ext cx="3515995" cy="3515995"/>
            <a:chOff x="-17663" y="0"/>
            <a:chExt cx="812800" cy="812800"/>
          </a:xfrm>
        </p:grpSpPr>
        <p:sp>
          <p:nvSpPr>
            <p:cNvPr id="16" name="Freeform 16"/>
            <p:cNvSpPr/>
            <p:nvPr/>
          </p:nvSpPr>
          <p:spPr>
            <a:xfrm>
              <a:off x="-17663"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2D8BBA"/>
              </a:solidFill>
              <a:prstDash val="solid"/>
              <a:miter/>
            </a:ln>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2690"/>
                </a:lnSpc>
              </a:pPr>
              <a:endParaRPr>
                <a:latin typeface="微软雅黑" panose="020B0503020204020204" pitchFamily="34" charset="-122"/>
                <a:ea typeface="微软雅黑" panose="020B0503020204020204" pitchFamily="34" charset="-122"/>
              </a:endParaRPr>
            </a:p>
          </p:txBody>
        </p:sp>
      </p:grpSp>
      <p:grpSp>
        <p:nvGrpSpPr>
          <p:cNvPr id="18" name="Group 18"/>
          <p:cNvGrpSpPr/>
          <p:nvPr/>
        </p:nvGrpSpPr>
        <p:grpSpPr>
          <a:xfrm>
            <a:off x="8895731" y="3561541"/>
            <a:ext cx="3718820" cy="371882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a:ln w="38100" cap="sq">
              <a:solidFill>
                <a:srgbClr val="FFFFFF"/>
              </a:solidFill>
              <a:prstDash val="solid"/>
              <a:miter/>
            </a:ln>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2690"/>
                </a:lnSpc>
              </a:pPr>
              <a:endParaRPr>
                <a:latin typeface="微软雅黑" panose="020B0503020204020204" pitchFamily="34" charset="-122"/>
                <a:ea typeface="微软雅黑" panose="020B0503020204020204" pitchFamily="34" charset="-122"/>
              </a:endParaRPr>
            </a:p>
          </p:txBody>
        </p:sp>
      </p:grpSp>
      <p:sp>
        <p:nvSpPr>
          <p:cNvPr id="21" name="TextBox 21"/>
          <p:cNvSpPr txBox="1"/>
          <p:nvPr/>
        </p:nvSpPr>
        <p:spPr>
          <a:xfrm>
            <a:off x="9753575" y="4381423"/>
            <a:ext cx="2016610" cy="2069465"/>
          </a:xfrm>
          <a:prstGeom prst="rect">
            <a:avLst/>
          </a:prstGeom>
        </p:spPr>
        <p:txBody>
          <a:bodyPr wrap="square" lIns="0" tIns="0" rIns="0" bIns="0" rtlCol="0" anchor="t">
            <a:spAutoFit/>
          </a:bodyPr>
          <a:lstStyle/>
          <a:p>
            <a:pPr algn="ctr">
              <a:lnSpc>
                <a:spcPts val="8070"/>
              </a:lnSpc>
            </a:pPr>
            <a:r>
              <a:rPr lang="zh-CN" altLang="en-US" sz="5765" b="1"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添加文本</a:t>
            </a:r>
            <a:endParaRPr lang="zh-CN" altLang="en-US" sz="5765" b="1"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22" name="TextBox 22"/>
          <p:cNvSpPr txBox="1"/>
          <p:nvPr/>
        </p:nvSpPr>
        <p:spPr>
          <a:xfrm>
            <a:off x="6587374" y="4381423"/>
            <a:ext cx="2145303" cy="2069465"/>
          </a:xfrm>
          <a:prstGeom prst="rect">
            <a:avLst/>
          </a:prstGeom>
        </p:spPr>
        <p:txBody>
          <a:bodyPr wrap="square" lIns="0" tIns="0" rIns="0" bIns="0" rtlCol="0" anchor="t">
            <a:spAutoFit/>
          </a:bodyPr>
          <a:lstStyle/>
          <a:p>
            <a:pPr algn="ctr">
              <a:lnSpc>
                <a:spcPts val="8070"/>
              </a:lnSpc>
            </a:pPr>
            <a:r>
              <a:rPr lang="zh-CN" altLang="en-US" sz="5765" b="1"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添加文本</a:t>
            </a:r>
            <a:endParaRPr lang="zh-CN" altLang="en-US" sz="5765" b="1"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grpSp>
        <p:nvGrpSpPr>
          <p:cNvPr id="42" name="组合 41"/>
          <p:cNvGrpSpPr/>
          <p:nvPr/>
        </p:nvGrpSpPr>
        <p:grpSpPr>
          <a:xfrm>
            <a:off x="11243310" y="-37465"/>
            <a:ext cx="7023100" cy="3942080"/>
            <a:chOff x="17706" y="-59"/>
            <a:chExt cx="11060" cy="6208"/>
          </a:xfrm>
        </p:grpSpPr>
        <p:grpSp>
          <p:nvGrpSpPr>
            <p:cNvPr id="24" name="Group 33"/>
            <p:cNvGrpSpPr/>
            <p:nvPr/>
          </p:nvGrpSpPr>
          <p:grpSpPr>
            <a:xfrm rot="-10800000">
              <a:off x="17706" y="791"/>
              <a:ext cx="11032" cy="1657"/>
              <a:chOff x="0" y="0"/>
              <a:chExt cx="2206819" cy="277116"/>
            </a:xfrm>
          </p:grpSpPr>
          <p:sp>
            <p:nvSpPr>
              <p:cNvPr id="25" name="Freeform 34"/>
              <p:cNvSpPr/>
              <p:nvPr/>
            </p:nvSpPr>
            <p:spPr>
              <a:xfrm>
                <a:off x="7991" y="0"/>
                <a:ext cx="2192480" cy="277116"/>
              </a:xfrm>
              <a:custGeom>
                <a:avLst/>
                <a:gdLst/>
                <a:ahLst/>
                <a:cxnLst/>
                <a:rect l="l" t="t" r="r" b="b"/>
                <a:pathLst>
                  <a:path w="2192480" h="277116">
                    <a:moveTo>
                      <a:pt x="4021" y="0"/>
                    </a:moveTo>
                    <a:lnTo>
                      <a:pt x="1983617" y="0"/>
                    </a:lnTo>
                    <a:cubicBezTo>
                      <a:pt x="1991443" y="0"/>
                      <a:pt x="1999087" y="2358"/>
                      <a:pt x="2005552" y="6767"/>
                    </a:cubicBezTo>
                    <a:lnTo>
                      <a:pt x="2188904" y="131791"/>
                    </a:lnTo>
                    <a:cubicBezTo>
                      <a:pt x="2191142" y="133317"/>
                      <a:pt x="2192480" y="135850"/>
                      <a:pt x="2192480" y="138558"/>
                    </a:cubicBezTo>
                    <a:cubicBezTo>
                      <a:pt x="2192480" y="141266"/>
                      <a:pt x="2191142" y="143799"/>
                      <a:pt x="2188904" y="145325"/>
                    </a:cubicBezTo>
                    <a:lnTo>
                      <a:pt x="2005552" y="270349"/>
                    </a:lnTo>
                    <a:cubicBezTo>
                      <a:pt x="1999087" y="274758"/>
                      <a:pt x="1991443" y="277116"/>
                      <a:pt x="1983617" y="277116"/>
                    </a:cubicBezTo>
                    <a:lnTo>
                      <a:pt x="4021" y="277116"/>
                    </a:lnTo>
                    <a:cubicBezTo>
                      <a:pt x="2395" y="277116"/>
                      <a:pt x="959" y="276056"/>
                      <a:pt x="480" y="274503"/>
                    </a:cubicBezTo>
                    <a:cubicBezTo>
                      <a:pt x="0" y="272949"/>
                      <a:pt x="590" y="271265"/>
                      <a:pt x="1933" y="270349"/>
                    </a:cubicBezTo>
                    <a:lnTo>
                      <a:pt x="185285" y="145325"/>
                    </a:lnTo>
                    <a:cubicBezTo>
                      <a:pt x="187523" y="143799"/>
                      <a:pt x="188861" y="141266"/>
                      <a:pt x="188861" y="138558"/>
                    </a:cubicBezTo>
                    <a:cubicBezTo>
                      <a:pt x="188861" y="135850"/>
                      <a:pt x="187523" y="133317"/>
                      <a:pt x="185285" y="131791"/>
                    </a:cubicBezTo>
                    <a:lnTo>
                      <a:pt x="1933" y="6767"/>
                    </a:lnTo>
                    <a:cubicBezTo>
                      <a:pt x="590" y="5851"/>
                      <a:pt x="0" y="4167"/>
                      <a:pt x="480" y="2613"/>
                    </a:cubicBezTo>
                    <a:cubicBezTo>
                      <a:pt x="959" y="1060"/>
                      <a:pt x="2395" y="0"/>
                      <a:pt x="4021" y="0"/>
                    </a:cubicBezTo>
                    <a:close/>
                  </a:path>
                </a:pathLst>
              </a:custGeom>
              <a:solidFill>
                <a:srgbClr val="B8DBE9"/>
              </a:solidFill>
              <a:ln cap="sq">
                <a:noFill/>
                <a:prstDash val="solid"/>
                <a:miter/>
              </a:ln>
            </p:spPr>
          </p:sp>
          <p:sp>
            <p:nvSpPr>
              <p:cNvPr id="26" name="TextBox 35"/>
              <p:cNvSpPr txBox="1"/>
              <p:nvPr/>
            </p:nvSpPr>
            <p:spPr>
              <a:xfrm>
                <a:off x="177800" y="-66675"/>
                <a:ext cx="1952819" cy="343791"/>
              </a:xfrm>
              <a:prstGeom prst="rect">
                <a:avLst/>
              </a:prstGeom>
            </p:spPr>
            <p:txBody>
              <a:bodyPr lIns="50800" tIns="50800" rIns="50800" bIns="50800" rtlCol="0" anchor="ctr"/>
              <a:lstStyle/>
              <a:p>
                <a:pPr algn="ctr">
                  <a:lnSpc>
                    <a:spcPts val="2690"/>
                  </a:lnSpc>
                </a:pPr>
                <a:endParaRPr>
                  <a:latin typeface="微软雅黑" panose="020B0503020204020204" pitchFamily="34" charset="-122"/>
                  <a:ea typeface="微软雅黑" panose="020B0503020204020204" pitchFamily="34" charset="-122"/>
                </a:endParaRPr>
              </a:p>
            </p:txBody>
          </p:sp>
        </p:grpSp>
        <p:sp>
          <p:nvSpPr>
            <p:cNvPr id="27" name="Freeform 36"/>
            <p:cNvSpPr/>
            <p:nvPr/>
          </p:nvSpPr>
          <p:spPr>
            <a:xfrm>
              <a:off x="25080" y="-59"/>
              <a:ext cx="3686" cy="6209"/>
            </a:xfrm>
            <a:custGeom>
              <a:avLst/>
              <a:gdLst/>
              <a:ahLst/>
              <a:cxnLst/>
              <a:rect l="l" t="t" r="r" b="b"/>
              <a:pathLst>
                <a:path w="2593468" h="4114800">
                  <a:moveTo>
                    <a:pt x="0" y="0"/>
                  </a:moveTo>
                  <a:lnTo>
                    <a:pt x="2593468" y="0"/>
                  </a:lnTo>
                  <a:lnTo>
                    <a:pt x="2593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37"/>
            <p:cNvSpPr txBox="1"/>
            <p:nvPr/>
          </p:nvSpPr>
          <p:spPr>
            <a:xfrm>
              <a:off x="18776" y="881"/>
              <a:ext cx="9448" cy="1500"/>
            </a:xfrm>
            <a:prstGeom prst="rect">
              <a:avLst/>
            </a:prstGeom>
          </p:spPr>
          <p:txBody>
            <a:bodyPr wrap="square" lIns="0" tIns="0" rIns="0" bIns="0" rtlCol="0" anchor="t">
              <a:noAutofit/>
            </a:bodyPr>
            <a:lstStyle/>
            <a:p>
              <a:pPr algn="ctr" fontAlgn="ctr">
                <a:lnSpc>
                  <a:spcPct val="120000"/>
                </a:lnSpc>
              </a:pPr>
              <a:r>
                <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请输入标题</a:t>
              </a:r>
              <a:endPar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BE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rotWithShape="1">
            <a:blip r:embed="rId1">
              <a:alphaModFix amt="19000"/>
            </a:blip>
            <a:stretch>
              <a:fillRect/>
            </a:stretch>
          </a:blipFill>
        </p:spPr>
      </p:sp>
      <p:sp>
        <p:nvSpPr>
          <p:cNvPr id="3" name="TextBox 3"/>
          <p:cNvSpPr txBox="1"/>
          <p:nvPr/>
        </p:nvSpPr>
        <p:spPr>
          <a:xfrm>
            <a:off x="4114863" y="3848133"/>
            <a:ext cx="9969372" cy="1615440"/>
          </a:xfrm>
          <a:prstGeom prst="rect">
            <a:avLst/>
          </a:prstGeom>
        </p:spPr>
        <p:txBody>
          <a:bodyPr lIns="0" tIns="0" rIns="0" bIns="0" rtlCol="0" anchor="t">
            <a:spAutoFit/>
          </a:bodyPr>
          <a:lstStyle/>
          <a:p>
            <a:pPr algn="l">
              <a:lnSpc>
                <a:spcPts val="12600"/>
              </a:lnSpc>
            </a:pPr>
            <a:r>
              <a:rPr lang="en-US" sz="15100" b="1">
                <a:solidFill>
                  <a:srgbClr val="FFFFFF"/>
                </a:solidFill>
                <a:latin typeface="微软雅黑" panose="020B0503020204020204" pitchFamily="34" charset="-122"/>
                <a:ea typeface="微软雅黑" panose="020B0503020204020204" pitchFamily="34" charset="-122"/>
                <a:cs typeface="字由点字典黑 Bold" panose="02010600030101010101" charset="-122"/>
                <a:sym typeface="字由点字典黑 Bold" panose="02010600030101010101" charset="-122"/>
              </a:rPr>
              <a:t>THANKS</a:t>
            </a:r>
            <a:endParaRPr lang="en-US" altLang="en-US" sz="15100" b="1">
              <a:solidFill>
                <a:srgbClr val="FFFFFF"/>
              </a:solidFill>
              <a:latin typeface="微软雅黑" panose="020B0503020204020204" pitchFamily="34" charset="-122"/>
              <a:ea typeface="微软雅黑" panose="020B0503020204020204" pitchFamily="34" charset="-122"/>
              <a:cs typeface="字由点字典黑 Bold" panose="02010600030101010101" charset="-122"/>
              <a:sym typeface="字由点字典黑 Bold" panose="02010600030101010101" charset="-122"/>
            </a:endParaRPr>
          </a:p>
        </p:txBody>
      </p:sp>
      <p:grpSp>
        <p:nvGrpSpPr>
          <p:cNvPr id="5" name="Group 5"/>
          <p:cNvGrpSpPr/>
          <p:nvPr/>
        </p:nvGrpSpPr>
        <p:grpSpPr>
          <a:xfrm>
            <a:off x="4159313" y="6162675"/>
            <a:ext cx="3703320" cy="563880"/>
            <a:chOff x="0" y="0"/>
            <a:chExt cx="4937760" cy="751840"/>
          </a:xfrm>
        </p:grpSpPr>
        <p:sp>
          <p:nvSpPr>
            <p:cNvPr id="6" name="Freeform 6"/>
            <p:cNvSpPr/>
            <p:nvPr/>
          </p:nvSpPr>
          <p:spPr>
            <a:xfrm>
              <a:off x="0" y="0"/>
              <a:ext cx="4937760" cy="751840"/>
            </a:xfrm>
            <a:custGeom>
              <a:avLst/>
              <a:gdLst/>
              <a:ahLst/>
              <a:cxnLst/>
              <a:rect l="l" t="t" r="r" b="b"/>
              <a:pathLst>
                <a:path w="4937760" h="751840">
                  <a:moveTo>
                    <a:pt x="0" y="375920"/>
                  </a:moveTo>
                  <a:cubicBezTo>
                    <a:pt x="0" y="168275"/>
                    <a:pt x="168275" y="0"/>
                    <a:pt x="375920" y="0"/>
                  </a:cubicBezTo>
                  <a:lnTo>
                    <a:pt x="4561840" y="0"/>
                  </a:lnTo>
                  <a:cubicBezTo>
                    <a:pt x="4769485" y="0"/>
                    <a:pt x="4937760" y="168275"/>
                    <a:pt x="4937760" y="375920"/>
                  </a:cubicBezTo>
                  <a:cubicBezTo>
                    <a:pt x="4937760" y="583565"/>
                    <a:pt x="4769485" y="751840"/>
                    <a:pt x="4561840" y="751840"/>
                  </a:cubicBezTo>
                  <a:lnTo>
                    <a:pt x="375920" y="751840"/>
                  </a:lnTo>
                  <a:cubicBezTo>
                    <a:pt x="168275" y="751840"/>
                    <a:pt x="0" y="583565"/>
                    <a:pt x="0" y="375920"/>
                  </a:cubicBezTo>
                  <a:close/>
                </a:path>
              </a:pathLst>
            </a:custGeom>
            <a:solidFill>
              <a:srgbClr val="4472C4"/>
            </a:solidFill>
          </p:spPr>
        </p:sp>
      </p:grpSp>
      <p:sp>
        <p:nvSpPr>
          <p:cNvPr id="7" name="AutoShape 7"/>
          <p:cNvSpPr/>
          <p:nvPr/>
        </p:nvSpPr>
        <p:spPr>
          <a:xfrm>
            <a:off x="4159313" y="5857875"/>
            <a:ext cx="6492240" cy="0"/>
          </a:xfrm>
          <a:prstGeom prst="line">
            <a:avLst/>
          </a:prstGeom>
          <a:ln w="19050" cap="flat">
            <a:solidFill>
              <a:srgbClr val="4472C4"/>
            </a:solidFill>
            <a:prstDash val="solid"/>
            <a:headEnd type="none" w="sm" len="sm"/>
            <a:tailEnd type="none" w="sm" len="sm"/>
          </a:ln>
        </p:spPr>
      </p:sp>
      <p:sp>
        <p:nvSpPr>
          <p:cNvPr id="8" name="TextBox 8"/>
          <p:cNvSpPr txBox="1"/>
          <p:nvPr/>
        </p:nvSpPr>
        <p:spPr>
          <a:xfrm>
            <a:off x="4551977" y="6239828"/>
            <a:ext cx="2917990" cy="415290"/>
          </a:xfrm>
          <a:prstGeom prst="rect">
            <a:avLst/>
          </a:prstGeom>
        </p:spPr>
        <p:txBody>
          <a:bodyPr lIns="0" tIns="0" rIns="0" bIns="0" rtlCol="0" anchor="t">
            <a:spAutoFit/>
          </a:bodyPr>
          <a:lstStyle/>
          <a:p>
            <a:pPr algn="ctr">
              <a:lnSpc>
                <a:spcPts val="3240"/>
              </a:lnSpc>
            </a:pPr>
            <a:r>
              <a:rPr 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汇报人：</a:t>
            </a:r>
            <a:r>
              <a:rPr 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小U荔</a:t>
            </a:r>
            <a:endParaRPr 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1400" y="8953562"/>
            <a:ext cx="2864840" cy="10286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8001711" y="0"/>
            <a:ext cx="15430500" cy="10287000"/>
          </a:xfrm>
          <a:custGeom>
            <a:avLst/>
            <a:gdLst/>
            <a:ahLst/>
            <a:cxnLst/>
            <a:rect l="l" t="t" r="r" b="b"/>
            <a:pathLst>
              <a:path w="15430500" h="10287000">
                <a:moveTo>
                  <a:pt x="0" y="0"/>
                </a:moveTo>
                <a:lnTo>
                  <a:pt x="15430500" y="0"/>
                </a:lnTo>
                <a:lnTo>
                  <a:pt x="15430500" y="10287000"/>
                </a:lnTo>
                <a:lnTo>
                  <a:pt x="0" y="10287000"/>
                </a:lnTo>
                <a:lnTo>
                  <a:pt x="0" y="0"/>
                </a:lnTo>
                <a:close/>
              </a:path>
            </a:pathLst>
          </a:custGeom>
          <a:blipFill>
            <a:blip r:embed="rId1"/>
            <a:stretch>
              <a:fillRect/>
            </a:stretch>
          </a:blipFill>
        </p:spPr>
      </p:sp>
      <p:sp>
        <p:nvSpPr>
          <p:cNvPr id="3" name="Freeform 3"/>
          <p:cNvSpPr/>
          <p:nvPr/>
        </p:nvSpPr>
        <p:spPr>
          <a:xfrm>
            <a:off x="15004634" y="-102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12607064" y="-710282"/>
            <a:ext cx="1471917" cy="1471917"/>
          </a:xfrm>
          <a:custGeom>
            <a:avLst/>
            <a:gdLst/>
            <a:ahLst/>
            <a:cxnLst/>
            <a:rect l="l" t="t" r="r" b="b"/>
            <a:pathLst>
              <a:path w="1471917" h="1471917">
                <a:moveTo>
                  <a:pt x="0" y="0"/>
                </a:moveTo>
                <a:lnTo>
                  <a:pt x="1471917" y="0"/>
                </a:lnTo>
                <a:lnTo>
                  <a:pt x="1471917" y="1471916"/>
                </a:lnTo>
                <a:lnTo>
                  <a:pt x="0" y="1471916"/>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4" name="泪滴形 3"/>
          <p:cNvSpPr/>
          <p:nvPr>
            <p:custDataLst>
              <p:tags r:id="rId4"/>
            </p:custDataLst>
          </p:nvPr>
        </p:nvSpPr>
        <p:spPr>
          <a:xfrm>
            <a:off x="7776210" y="1772920"/>
            <a:ext cx="1086485" cy="1096010"/>
          </a:xfrm>
          <a:prstGeom prst="teardrop">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7776845" y="1769745"/>
            <a:ext cx="1085215" cy="1097915"/>
          </a:xfrm>
          <a:prstGeom prst="rect">
            <a:avLst/>
          </a:prstGeom>
          <a:noFill/>
        </p:spPr>
        <p:txBody>
          <a:bodyPr wrap="none" rtlCol="0" anchor="ctr" anchorCtr="0">
            <a:no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rPr>
              <a:t>1</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9372600" y="2230295"/>
            <a:ext cx="8142274" cy="93872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添加小标题</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0" name="文本框 9"/>
          <p:cNvSpPr txBox="1"/>
          <p:nvPr>
            <p:custDataLst>
              <p:tags r:id="rId7"/>
            </p:custDataLst>
          </p:nvPr>
        </p:nvSpPr>
        <p:spPr>
          <a:xfrm>
            <a:off x="9372600" y="4090362"/>
            <a:ext cx="8142274" cy="93872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添加小标题</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1" name="泪滴形 10"/>
          <p:cNvSpPr/>
          <p:nvPr>
            <p:custDataLst>
              <p:tags r:id="rId8"/>
            </p:custDataLst>
          </p:nvPr>
        </p:nvSpPr>
        <p:spPr>
          <a:xfrm>
            <a:off x="7776271" y="5492786"/>
            <a:ext cx="1086219" cy="1095768"/>
          </a:xfrm>
          <a:prstGeom prst="teardrop">
            <a:avLst/>
          </a:prstGeom>
          <a:solidFill>
            <a:schemeClr val="tx1">
              <a:lumMod val="50000"/>
              <a:lumOff val="5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19" name="泪滴形 18"/>
          <p:cNvSpPr/>
          <p:nvPr>
            <p:custDataLst>
              <p:tags r:id="rId9"/>
            </p:custDataLst>
          </p:nvPr>
        </p:nvSpPr>
        <p:spPr>
          <a:xfrm>
            <a:off x="7777480" y="3632835"/>
            <a:ext cx="1085215" cy="1096010"/>
          </a:xfrm>
          <a:prstGeom prst="teardrop">
            <a:avLst/>
          </a:prstGeom>
          <a:solidFill>
            <a:schemeClr val="tx1">
              <a:lumMod val="50000"/>
              <a:lumOff val="5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10"/>
            </p:custDataLst>
          </p:nvPr>
        </p:nvSpPr>
        <p:spPr>
          <a:xfrm>
            <a:off x="9372600" y="5950430"/>
            <a:ext cx="8142274" cy="93872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添加小标题</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4" name="泪滴形 13"/>
          <p:cNvSpPr/>
          <p:nvPr>
            <p:custDataLst>
              <p:tags r:id="rId11"/>
            </p:custDataLst>
          </p:nvPr>
        </p:nvSpPr>
        <p:spPr>
          <a:xfrm>
            <a:off x="7776271" y="7352856"/>
            <a:ext cx="1086219" cy="1095768"/>
          </a:xfrm>
          <a:prstGeom prst="teardrop">
            <a:avLst/>
          </a:prstGeom>
          <a:solidFill>
            <a:schemeClr val="tx1">
              <a:lumMod val="50000"/>
              <a:lumOff val="5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custDataLst>
              <p:tags r:id="rId12"/>
            </p:custDataLst>
          </p:nvPr>
        </p:nvSpPr>
        <p:spPr>
          <a:xfrm>
            <a:off x="9372600" y="7810500"/>
            <a:ext cx="8142274" cy="52322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添加小标题</a:t>
            </a:r>
            <a:endParaRPr lang="zh-CN" altLang="en-US" sz="2800" b="1"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
        <p:nvSpPr>
          <p:cNvPr id="17" name="矩形 16"/>
          <p:cNvSpPr/>
          <p:nvPr/>
        </p:nvSpPr>
        <p:spPr>
          <a:xfrm rot="16200000">
            <a:off x="12401426" y="4329549"/>
            <a:ext cx="9892464" cy="1938992"/>
          </a:xfrm>
          <a:prstGeom prst="rect">
            <a:avLst/>
          </a:prstGeom>
          <a:noFill/>
        </p:spPr>
        <p:txBody>
          <a:bodyPr wrap="square" lIns="91440" tIns="45720" rIns="91440" bIns="45720">
            <a:spAutoFit/>
          </a:bodyPr>
          <a:lstStyle/>
          <a:p>
            <a:pPr algn="ctr"/>
            <a:r>
              <a:rPr lang="en-US" altLang="zh-CN" sz="12000" dirty="0">
                <a:ln w="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CONTENTS</a:t>
            </a:r>
            <a:endParaRPr lang="en-US" altLang="zh-CN" sz="12000" dirty="0">
              <a:ln w="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22" name="文本框 21"/>
          <p:cNvSpPr txBox="1"/>
          <p:nvPr>
            <p:custDataLst>
              <p:tags r:id="rId13"/>
            </p:custDataLst>
          </p:nvPr>
        </p:nvSpPr>
        <p:spPr>
          <a:xfrm>
            <a:off x="7772400" y="3630930"/>
            <a:ext cx="1085215" cy="1097915"/>
          </a:xfrm>
          <a:prstGeom prst="rect">
            <a:avLst/>
          </a:prstGeom>
          <a:noFill/>
        </p:spPr>
        <p:txBody>
          <a:bodyPr wrap="none" rtlCol="0" anchor="ctr" anchorCtr="0">
            <a:noAutofit/>
          </a:bodyPr>
          <a:lstStyle/>
          <a:p>
            <a:pPr algn="ctr"/>
            <a:r>
              <a:rPr lang="en-US" altLang="en-GB" sz="6000" b="1" dirty="0">
                <a:solidFill>
                  <a:schemeClr val="bg1"/>
                </a:solidFill>
                <a:latin typeface="微软雅黑" panose="020B0503020204020204" pitchFamily="34" charset="-122"/>
                <a:ea typeface="微软雅黑" panose="020B0503020204020204" pitchFamily="34" charset="-122"/>
              </a:rPr>
              <a:t>2</a:t>
            </a:r>
            <a:endParaRPr lang="en-US" altLang="en-GB" sz="600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4"/>
            </p:custDataLst>
          </p:nvPr>
        </p:nvSpPr>
        <p:spPr>
          <a:xfrm>
            <a:off x="7777480" y="5491480"/>
            <a:ext cx="1085215" cy="1097915"/>
          </a:xfrm>
          <a:prstGeom prst="rect">
            <a:avLst/>
          </a:prstGeom>
          <a:noFill/>
        </p:spPr>
        <p:txBody>
          <a:bodyPr wrap="none" rtlCol="0" anchor="ctr" anchorCtr="0">
            <a:noAutofit/>
          </a:bodyPr>
          <a:lstStyle/>
          <a:p>
            <a:pPr algn="ctr"/>
            <a:r>
              <a:rPr lang="en-US" altLang="en-GB" sz="6000" b="1" dirty="0">
                <a:solidFill>
                  <a:schemeClr val="bg1"/>
                </a:solidFill>
                <a:latin typeface="微软雅黑" panose="020B0503020204020204" pitchFamily="34" charset="-122"/>
                <a:ea typeface="微软雅黑" panose="020B0503020204020204" pitchFamily="34" charset="-122"/>
              </a:rPr>
              <a:t>3</a:t>
            </a:r>
            <a:endParaRPr lang="en-US" altLang="en-GB" sz="60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5"/>
            </p:custDataLst>
          </p:nvPr>
        </p:nvSpPr>
        <p:spPr>
          <a:xfrm>
            <a:off x="7777480" y="7352030"/>
            <a:ext cx="1085215" cy="1097915"/>
          </a:xfrm>
          <a:prstGeom prst="rect">
            <a:avLst/>
          </a:prstGeom>
          <a:noFill/>
        </p:spPr>
        <p:txBody>
          <a:bodyPr wrap="none" rtlCol="0" anchor="ctr" anchorCtr="0">
            <a:noAutofit/>
          </a:bodyPr>
          <a:lstStyle/>
          <a:p>
            <a:pPr algn="ctr"/>
            <a:r>
              <a:rPr lang="en-US" altLang="en-GB" sz="6000" b="1" dirty="0">
                <a:solidFill>
                  <a:schemeClr val="bg1"/>
                </a:solidFill>
                <a:latin typeface="微软雅黑" panose="020B0503020204020204" pitchFamily="34" charset="-122"/>
                <a:ea typeface="微软雅黑" panose="020B0503020204020204" pitchFamily="34" charset="-122"/>
              </a:rPr>
              <a:t>4</a:t>
            </a:r>
            <a:endParaRPr lang="en-US" altLang="en-GB" sz="6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 name="TextBox 3"/>
          <p:cNvSpPr txBox="1"/>
          <p:nvPr/>
        </p:nvSpPr>
        <p:spPr>
          <a:xfrm>
            <a:off x="5645008" y="6886503"/>
            <a:ext cx="6886223" cy="969264"/>
          </a:xfrm>
          <a:prstGeom prst="rect">
            <a:avLst/>
          </a:prstGeom>
        </p:spPr>
        <p:txBody>
          <a:bodyPr lIns="0" tIns="0" rIns="0" bIns="0" rtlCol="0" anchor="t">
            <a:spAutoFit/>
          </a:bodyPr>
          <a:lstStyle/>
          <a:p>
            <a:pPr algn="ctr">
              <a:lnSpc>
                <a:spcPts val="2690"/>
              </a:lnSpc>
            </a:pPr>
            <a:r>
              <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4"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01</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5"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sym typeface="思源黑体 2 Bold" panose="020B0800000000000000" charset="-122"/>
              </a:rPr>
              <a:t>请输入标题</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379075"/>
          </a:xfrm>
          <a:custGeom>
            <a:avLst/>
            <a:gdLst/>
            <a:ahLst/>
            <a:cxnLst/>
            <a:rect l="l" t="t" r="r" b="b"/>
            <a:pathLst>
              <a:path w="19035312" h="10287000">
                <a:moveTo>
                  <a:pt x="0" y="0"/>
                </a:moveTo>
                <a:lnTo>
                  <a:pt x="19035313" y="0"/>
                </a:lnTo>
                <a:lnTo>
                  <a:pt x="19035313" y="10287000"/>
                </a:lnTo>
                <a:lnTo>
                  <a:pt x="0" y="10287000"/>
                </a:lnTo>
                <a:lnTo>
                  <a:pt x="0" y="0"/>
                </a:lnTo>
                <a:close/>
              </a:path>
            </a:pathLst>
          </a:custGeom>
          <a:blipFill>
            <a:blip r:embed="rId1">
              <a:alphaModFix amt="78000"/>
            </a:blip>
            <a:stretch>
              <a:fillRect/>
            </a:stretch>
          </a:blipFill>
        </p:spPr>
      </p:sp>
      <p:grpSp>
        <p:nvGrpSpPr>
          <p:cNvPr id="38" name="Group 3"/>
          <p:cNvGrpSpPr/>
          <p:nvPr/>
        </p:nvGrpSpPr>
        <p:grpSpPr>
          <a:xfrm flipV="1">
            <a:off x="-391795" y="-38100"/>
            <a:ext cx="18658840" cy="10433050"/>
            <a:chOff x="0" y="0"/>
            <a:chExt cx="13716000" cy="13716000"/>
          </a:xfrm>
        </p:grpSpPr>
        <p:sp>
          <p:nvSpPr>
            <p:cNvPr id="39" name="Freeform 4"/>
            <p:cNvSpPr/>
            <p:nvPr/>
          </p:nvSpPr>
          <p:spPr>
            <a:xfrm rot="-10800000">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5"/>
            <p:cNvSpPr/>
            <p:nvPr/>
          </p:nvSpPr>
          <p:spPr>
            <a:xfrm rot="-10800000">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3" name="Group 3"/>
          <p:cNvGrpSpPr/>
          <p:nvPr/>
        </p:nvGrpSpPr>
        <p:grpSpPr>
          <a:xfrm>
            <a:off x="-231775" y="-37465"/>
            <a:ext cx="18365470" cy="10431780"/>
            <a:chOff x="-137578" y="0"/>
            <a:chExt cx="13853680" cy="13716014"/>
          </a:xfrm>
        </p:grpSpPr>
        <p:sp>
          <p:nvSpPr>
            <p:cNvPr id="4" name="Freeform 4"/>
            <p:cNvSpPr/>
            <p:nvPr/>
          </p:nvSpPr>
          <p:spPr>
            <a:xfrm rot="-10800000">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37578" y="0"/>
              <a:ext cx="13853680" cy="13716014"/>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AutoShape 9"/>
          <p:cNvSpPr/>
          <p:nvPr/>
        </p:nvSpPr>
        <p:spPr>
          <a:xfrm flipV="1">
            <a:off x="9598072" y="3412846"/>
            <a:ext cx="3481323" cy="0"/>
          </a:xfrm>
          <a:prstGeom prst="line">
            <a:avLst/>
          </a:prstGeom>
          <a:ln w="38100" cap="flat">
            <a:solidFill>
              <a:srgbClr val="FCFBFB"/>
            </a:solidFill>
            <a:prstDash val="solid"/>
            <a:headEnd type="none" w="sm" len="sm"/>
            <a:tailEnd type="triangle" w="lg" len="med"/>
          </a:ln>
        </p:spPr>
      </p:sp>
      <p:sp>
        <p:nvSpPr>
          <p:cNvPr id="10" name="AutoShape 10"/>
          <p:cNvSpPr/>
          <p:nvPr/>
        </p:nvSpPr>
        <p:spPr>
          <a:xfrm>
            <a:off x="11725501" y="5181600"/>
            <a:ext cx="1353894" cy="0"/>
          </a:xfrm>
          <a:prstGeom prst="line">
            <a:avLst/>
          </a:prstGeom>
          <a:ln w="38100" cap="flat">
            <a:solidFill>
              <a:srgbClr val="FCFBFB"/>
            </a:solidFill>
            <a:prstDash val="solid"/>
            <a:headEnd type="none" w="sm" len="sm"/>
            <a:tailEnd type="triangle" w="lg" len="med"/>
          </a:ln>
        </p:spPr>
      </p:sp>
      <p:sp>
        <p:nvSpPr>
          <p:cNvPr id="11" name="AutoShape 11"/>
          <p:cNvSpPr/>
          <p:nvPr/>
        </p:nvSpPr>
        <p:spPr>
          <a:xfrm>
            <a:off x="11116490" y="8079041"/>
            <a:ext cx="1962905" cy="19050"/>
          </a:xfrm>
          <a:prstGeom prst="line">
            <a:avLst/>
          </a:prstGeom>
          <a:ln w="38100" cap="flat">
            <a:solidFill>
              <a:srgbClr val="FCFBFB"/>
            </a:solidFill>
            <a:prstDash val="solid"/>
            <a:headEnd type="none" w="sm" len="sm"/>
            <a:tailEnd type="triangle" w="lg" len="med"/>
          </a:ln>
        </p:spPr>
      </p:sp>
      <p:sp>
        <p:nvSpPr>
          <p:cNvPr id="12" name="AutoShape 12"/>
          <p:cNvSpPr/>
          <p:nvPr/>
        </p:nvSpPr>
        <p:spPr>
          <a:xfrm>
            <a:off x="3224454" y="3669704"/>
            <a:ext cx="3218550" cy="1473796"/>
          </a:xfrm>
          <a:prstGeom prst="line">
            <a:avLst/>
          </a:prstGeom>
          <a:ln w="38100" cap="flat">
            <a:solidFill>
              <a:srgbClr val="FCFBFB"/>
            </a:solidFill>
            <a:prstDash val="solid"/>
            <a:headEnd type="triangle" w="lg" len="med"/>
            <a:tailEnd type="none" w="sm" len="sm"/>
          </a:ln>
        </p:spPr>
      </p:sp>
      <p:sp>
        <p:nvSpPr>
          <p:cNvPr id="13" name="AutoShape 13"/>
          <p:cNvSpPr/>
          <p:nvPr/>
        </p:nvSpPr>
        <p:spPr>
          <a:xfrm>
            <a:off x="4662817" y="8028576"/>
            <a:ext cx="1635906" cy="69515"/>
          </a:xfrm>
          <a:prstGeom prst="line">
            <a:avLst/>
          </a:prstGeom>
          <a:ln w="38100" cap="flat">
            <a:solidFill>
              <a:srgbClr val="FCFBFB"/>
            </a:solidFill>
            <a:prstDash val="solid"/>
            <a:headEnd type="triangle" w="lg" len="med"/>
            <a:tailEnd type="none" w="sm" len="sm"/>
          </a:ln>
        </p:spPr>
      </p:sp>
      <p:grpSp>
        <p:nvGrpSpPr>
          <p:cNvPr id="14" name="Group 14"/>
          <p:cNvGrpSpPr>
            <a:grpSpLocks noChangeAspect="1"/>
          </p:cNvGrpSpPr>
          <p:nvPr/>
        </p:nvGrpSpPr>
        <p:grpSpPr>
          <a:xfrm>
            <a:off x="5167642" y="2259512"/>
            <a:ext cx="7229873" cy="6998788"/>
            <a:chOff x="0" y="0"/>
            <a:chExt cx="6238240" cy="6038850"/>
          </a:xfrm>
        </p:grpSpPr>
        <p:sp>
          <p:nvSpPr>
            <p:cNvPr id="15" name="Freeform 15"/>
            <p:cNvSpPr/>
            <p:nvPr/>
          </p:nvSpPr>
          <p:spPr>
            <a:xfrm>
              <a:off x="91440" y="158750"/>
              <a:ext cx="5918200" cy="5720080"/>
            </a:xfrm>
            <a:custGeom>
              <a:avLst/>
              <a:gdLst/>
              <a:ahLst/>
              <a:cxnLst/>
              <a:rect l="l" t="t" r="r" b="b"/>
              <a:pathLst>
                <a:path w="5918200" h="572008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FFFFF"/>
            </a:solidFill>
          </p:spPr>
        </p:sp>
        <p:sp>
          <p:nvSpPr>
            <p:cNvPr id="16" name="Freeform 16"/>
            <p:cNvSpPr/>
            <p:nvPr/>
          </p:nvSpPr>
          <p:spPr>
            <a:xfrm>
              <a:off x="4381500" y="1819910"/>
              <a:ext cx="1447800" cy="1447800"/>
            </a:xfrm>
            <a:custGeom>
              <a:avLst/>
              <a:gdLst/>
              <a:ahLst/>
              <a:cxnLst/>
              <a:rect l="l" t="t" r="r" b="b"/>
              <a:pathLst>
                <a:path w="1447800" h="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6"/>
              <a:stretch>
                <a:fillRect/>
              </a:stretch>
            </a:blipFill>
          </p:spPr>
        </p:sp>
        <p:sp>
          <p:nvSpPr>
            <p:cNvPr id="17" name="Freeform 17"/>
            <p:cNvSpPr/>
            <p:nvPr/>
          </p:nvSpPr>
          <p:spPr>
            <a:xfrm>
              <a:off x="2325370" y="340360"/>
              <a:ext cx="1447800" cy="1447800"/>
            </a:xfrm>
            <a:custGeom>
              <a:avLst/>
              <a:gdLst/>
              <a:ahLst/>
              <a:cxnLst/>
              <a:rect l="l" t="t" r="r" b="b"/>
              <a:pathLst>
                <a:path w="1447800" h="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6"/>
              <a:stretch>
                <a:fillRect/>
              </a:stretch>
            </a:blipFill>
          </p:spPr>
        </p:sp>
        <p:sp>
          <p:nvSpPr>
            <p:cNvPr id="18" name="Freeform 18"/>
            <p:cNvSpPr/>
            <p:nvPr/>
          </p:nvSpPr>
          <p:spPr>
            <a:xfrm>
              <a:off x="274320" y="1819910"/>
              <a:ext cx="1447800" cy="1447800"/>
            </a:xfrm>
            <a:custGeom>
              <a:avLst/>
              <a:gdLst/>
              <a:ahLst/>
              <a:cxnLst/>
              <a:rect l="l" t="t" r="r" b="b"/>
              <a:pathLst>
                <a:path w="1447800" h="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6"/>
              <a:stretch>
                <a:fillRect/>
              </a:stretch>
            </a:blipFill>
          </p:spPr>
        </p:sp>
        <p:sp>
          <p:nvSpPr>
            <p:cNvPr id="19" name="Freeform 19"/>
            <p:cNvSpPr/>
            <p:nvPr/>
          </p:nvSpPr>
          <p:spPr>
            <a:xfrm>
              <a:off x="1088390" y="4250690"/>
              <a:ext cx="1447800" cy="1447800"/>
            </a:xfrm>
            <a:custGeom>
              <a:avLst/>
              <a:gdLst/>
              <a:ahLst/>
              <a:cxnLst/>
              <a:rect l="l" t="t" r="r" b="b"/>
              <a:pathLst>
                <a:path w="1447800" h="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6"/>
              <a:stretch>
                <a:fillRect/>
              </a:stretch>
            </a:blipFill>
          </p:spPr>
        </p:sp>
        <p:sp>
          <p:nvSpPr>
            <p:cNvPr id="20" name="Freeform 20"/>
            <p:cNvSpPr/>
            <p:nvPr/>
          </p:nvSpPr>
          <p:spPr>
            <a:xfrm>
              <a:off x="3567430" y="4250690"/>
              <a:ext cx="1447800" cy="1447800"/>
            </a:xfrm>
            <a:custGeom>
              <a:avLst/>
              <a:gdLst/>
              <a:ahLst/>
              <a:cxnLst/>
              <a:rect l="l" t="t" r="r" b="b"/>
              <a:pathLst>
                <a:path w="1447800" h="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a:stretch>
            </a:blipFill>
          </p:spPr>
        </p:sp>
      </p:grpSp>
      <p:sp>
        <p:nvSpPr>
          <p:cNvPr id="21" name="Freeform 21"/>
          <p:cNvSpPr/>
          <p:nvPr/>
        </p:nvSpPr>
        <p:spPr>
          <a:xfrm>
            <a:off x="8099118" y="2915361"/>
            <a:ext cx="1366923" cy="1071171"/>
          </a:xfrm>
          <a:custGeom>
            <a:avLst/>
            <a:gdLst/>
            <a:ahLst/>
            <a:cxnLst/>
            <a:rect l="l" t="t" r="r" b="b"/>
            <a:pathLst>
              <a:path w="1366923" h="1071171">
                <a:moveTo>
                  <a:pt x="0" y="0"/>
                </a:moveTo>
                <a:lnTo>
                  <a:pt x="1366923" y="0"/>
                </a:lnTo>
                <a:lnTo>
                  <a:pt x="1366923" y="1071170"/>
                </a:lnTo>
                <a:lnTo>
                  <a:pt x="0" y="1071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5615743" y="4460603"/>
            <a:ext cx="1365962" cy="1441994"/>
          </a:xfrm>
          <a:custGeom>
            <a:avLst/>
            <a:gdLst/>
            <a:ahLst/>
            <a:cxnLst/>
            <a:rect l="l" t="t" r="r" b="b"/>
            <a:pathLst>
              <a:path w="1365962" h="1441994">
                <a:moveTo>
                  <a:pt x="0" y="0"/>
                </a:moveTo>
                <a:lnTo>
                  <a:pt x="1365961" y="0"/>
                </a:lnTo>
                <a:lnTo>
                  <a:pt x="1365961" y="1441994"/>
                </a:lnTo>
                <a:lnTo>
                  <a:pt x="0" y="14419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6649551" y="7531825"/>
            <a:ext cx="1220551" cy="1056332"/>
          </a:xfrm>
          <a:custGeom>
            <a:avLst/>
            <a:gdLst/>
            <a:ahLst/>
            <a:cxnLst/>
            <a:rect l="l" t="t" r="r" b="b"/>
            <a:pathLst>
              <a:path w="1220551" h="1056332">
                <a:moveTo>
                  <a:pt x="0" y="0"/>
                </a:moveTo>
                <a:lnTo>
                  <a:pt x="1220551" y="0"/>
                </a:lnTo>
                <a:lnTo>
                  <a:pt x="1220551" y="1056332"/>
                </a:lnTo>
                <a:lnTo>
                  <a:pt x="0" y="1056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a:off x="10507478" y="4600271"/>
            <a:ext cx="1218022" cy="1162658"/>
          </a:xfrm>
          <a:custGeom>
            <a:avLst/>
            <a:gdLst/>
            <a:ahLst/>
            <a:cxnLst/>
            <a:rect l="l" t="t" r="r" b="b"/>
            <a:pathLst>
              <a:path w="1218022" h="1162658">
                <a:moveTo>
                  <a:pt x="0" y="0"/>
                </a:moveTo>
                <a:lnTo>
                  <a:pt x="1218023" y="0"/>
                </a:lnTo>
                <a:lnTo>
                  <a:pt x="1218023" y="1162658"/>
                </a:lnTo>
                <a:lnTo>
                  <a:pt x="0" y="11626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9598072" y="7449945"/>
            <a:ext cx="1014182" cy="1157261"/>
          </a:xfrm>
          <a:custGeom>
            <a:avLst/>
            <a:gdLst/>
            <a:ahLst/>
            <a:cxnLst/>
            <a:rect l="l" t="t" r="r" b="b"/>
            <a:pathLst>
              <a:path w="1014182" h="1157261">
                <a:moveTo>
                  <a:pt x="0" y="0"/>
                </a:moveTo>
                <a:lnTo>
                  <a:pt x="1014181" y="0"/>
                </a:lnTo>
                <a:lnTo>
                  <a:pt x="1014181" y="1157262"/>
                </a:lnTo>
                <a:lnTo>
                  <a:pt x="0" y="11572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TextBox 26"/>
          <p:cNvSpPr txBox="1"/>
          <p:nvPr/>
        </p:nvSpPr>
        <p:spPr>
          <a:xfrm>
            <a:off x="11321011" y="2543849"/>
            <a:ext cx="9525" cy="1651635"/>
          </a:xfrm>
          <a:prstGeom prst="rect">
            <a:avLst/>
          </a:prstGeom>
        </p:spPr>
        <p:txBody>
          <a:bodyPr lIns="0" tIns="0" rIns="0" bIns="0" rtlCol="0" anchor="t">
            <a:spAutoFit/>
          </a:bodyPr>
          <a:lstStyle/>
          <a:p>
            <a:pPr algn="ctr">
              <a:lnSpc>
                <a:spcPts val="12880"/>
              </a:lnSpc>
            </a:pPr>
            <a:endParaRPr>
              <a:latin typeface="微软雅黑" panose="020B0503020204020204" pitchFamily="34" charset="-122"/>
              <a:ea typeface="微软雅黑" panose="020B0503020204020204" pitchFamily="34" charset="-122"/>
            </a:endParaRPr>
          </a:p>
        </p:txBody>
      </p:sp>
      <p:sp>
        <p:nvSpPr>
          <p:cNvPr id="28" name="TextBox 28"/>
          <p:cNvSpPr txBox="1"/>
          <p:nvPr/>
        </p:nvSpPr>
        <p:spPr>
          <a:xfrm>
            <a:off x="939143" y="3327121"/>
            <a:ext cx="2211265" cy="518475"/>
          </a:xfrm>
          <a:prstGeom prst="rect">
            <a:avLst/>
          </a:prstGeom>
        </p:spPr>
        <p:txBody>
          <a:bodyPr wrap="square" lIns="0" tIns="0" rIns="0" bIns="0" rtlCol="0" anchor="t">
            <a:spAutoFit/>
          </a:bodyPr>
          <a:lstStyle/>
          <a:p>
            <a:pPr algn="ctr">
              <a:lnSpc>
                <a:spcPts val="4760"/>
              </a:lnSpc>
            </a:pPr>
            <a:r>
              <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29" name="TextBox 29"/>
          <p:cNvSpPr txBox="1"/>
          <p:nvPr/>
        </p:nvSpPr>
        <p:spPr>
          <a:xfrm>
            <a:off x="642813" y="7705763"/>
            <a:ext cx="4023487" cy="518475"/>
          </a:xfrm>
          <a:prstGeom prst="rect">
            <a:avLst/>
          </a:prstGeom>
        </p:spPr>
        <p:txBody>
          <a:bodyPr wrap="square" lIns="0" tIns="0" rIns="0" bIns="0" rtlCol="0" anchor="t">
            <a:spAutoFit/>
          </a:bodyPr>
          <a:lstStyle/>
          <a:p>
            <a:pPr algn="ctr">
              <a:lnSpc>
                <a:spcPts val="4760"/>
              </a:lnSpc>
            </a:pPr>
            <a:r>
              <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30" name="TextBox 30"/>
          <p:cNvSpPr txBox="1"/>
          <p:nvPr/>
        </p:nvSpPr>
        <p:spPr>
          <a:xfrm>
            <a:off x="13079393" y="7774558"/>
            <a:ext cx="4176553" cy="518475"/>
          </a:xfrm>
          <a:prstGeom prst="rect">
            <a:avLst/>
          </a:prstGeom>
        </p:spPr>
        <p:txBody>
          <a:bodyPr wrap="square" lIns="0" tIns="0" rIns="0" bIns="0" rtlCol="0" anchor="t">
            <a:spAutoFit/>
          </a:bodyPr>
          <a:lstStyle/>
          <a:p>
            <a:pPr algn="ctr">
              <a:lnSpc>
                <a:spcPts val="4760"/>
              </a:lnSpc>
            </a:pPr>
            <a:r>
              <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31" name="TextBox 31"/>
          <p:cNvSpPr txBox="1"/>
          <p:nvPr/>
        </p:nvSpPr>
        <p:spPr>
          <a:xfrm>
            <a:off x="13079394" y="4858067"/>
            <a:ext cx="4214612" cy="518475"/>
          </a:xfrm>
          <a:prstGeom prst="rect">
            <a:avLst/>
          </a:prstGeom>
        </p:spPr>
        <p:txBody>
          <a:bodyPr wrap="square" lIns="0" tIns="0" rIns="0" bIns="0" rtlCol="0" anchor="t">
            <a:spAutoFit/>
          </a:bodyPr>
          <a:lstStyle/>
          <a:p>
            <a:pPr algn="ctr">
              <a:lnSpc>
                <a:spcPts val="4760"/>
              </a:lnSpc>
            </a:pPr>
            <a:r>
              <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32" name="TextBox 32"/>
          <p:cNvSpPr txBox="1"/>
          <p:nvPr/>
        </p:nvSpPr>
        <p:spPr>
          <a:xfrm>
            <a:off x="13079393" y="3089313"/>
            <a:ext cx="4274789" cy="518475"/>
          </a:xfrm>
          <a:prstGeom prst="rect">
            <a:avLst/>
          </a:prstGeom>
        </p:spPr>
        <p:txBody>
          <a:bodyPr wrap="square" lIns="0" tIns="0" rIns="0" bIns="0" rtlCol="0" anchor="t">
            <a:spAutoFit/>
          </a:bodyPr>
          <a:lstStyle/>
          <a:p>
            <a:pPr algn="ctr">
              <a:lnSpc>
                <a:spcPts val="4760"/>
              </a:lnSpc>
            </a:pPr>
            <a:r>
              <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sz="1600" dirty="0" err="1">
              <a:solidFill>
                <a:srgbClr val="FCFBFB"/>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grpSp>
        <p:nvGrpSpPr>
          <p:cNvPr id="42" name="组合 41"/>
          <p:cNvGrpSpPr/>
          <p:nvPr/>
        </p:nvGrpSpPr>
        <p:grpSpPr>
          <a:xfrm>
            <a:off x="11243310" y="-37465"/>
            <a:ext cx="7023100" cy="3942080"/>
            <a:chOff x="17706" y="-59"/>
            <a:chExt cx="11060" cy="6208"/>
          </a:xfrm>
        </p:grpSpPr>
        <p:grpSp>
          <p:nvGrpSpPr>
            <p:cNvPr id="33" name="Group 33"/>
            <p:cNvGrpSpPr/>
            <p:nvPr/>
          </p:nvGrpSpPr>
          <p:grpSpPr>
            <a:xfrm rot="-10800000">
              <a:off x="17706" y="791"/>
              <a:ext cx="11032" cy="1657"/>
              <a:chOff x="0" y="0"/>
              <a:chExt cx="2206819" cy="277116"/>
            </a:xfrm>
          </p:grpSpPr>
          <p:sp>
            <p:nvSpPr>
              <p:cNvPr id="34" name="Freeform 34"/>
              <p:cNvSpPr/>
              <p:nvPr/>
            </p:nvSpPr>
            <p:spPr>
              <a:xfrm>
                <a:off x="7991" y="0"/>
                <a:ext cx="2192480" cy="277116"/>
              </a:xfrm>
              <a:custGeom>
                <a:avLst/>
                <a:gdLst/>
                <a:ahLst/>
                <a:cxnLst/>
                <a:rect l="l" t="t" r="r" b="b"/>
                <a:pathLst>
                  <a:path w="2192480" h="277116">
                    <a:moveTo>
                      <a:pt x="4021" y="0"/>
                    </a:moveTo>
                    <a:lnTo>
                      <a:pt x="1983617" y="0"/>
                    </a:lnTo>
                    <a:cubicBezTo>
                      <a:pt x="1991443" y="0"/>
                      <a:pt x="1999087" y="2358"/>
                      <a:pt x="2005552" y="6767"/>
                    </a:cubicBezTo>
                    <a:lnTo>
                      <a:pt x="2188904" y="131791"/>
                    </a:lnTo>
                    <a:cubicBezTo>
                      <a:pt x="2191142" y="133317"/>
                      <a:pt x="2192480" y="135850"/>
                      <a:pt x="2192480" y="138558"/>
                    </a:cubicBezTo>
                    <a:cubicBezTo>
                      <a:pt x="2192480" y="141266"/>
                      <a:pt x="2191142" y="143799"/>
                      <a:pt x="2188904" y="145325"/>
                    </a:cubicBezTo>
                    <a:lnTo>
                      <a:pt x="2005552" y="270349"/>
                    </a:lnTo>
                    <a:cubicBezTo>
                      <a:pt x="1999087" y="274758"/>
                      <a:pt x="1991443" y="277116"/>
                      <a:pt x="1983617" y="277116"/>
                    </a:cubicBezTo>
                    <a:lnTo>
                      <a:pt x="4021" y="277116"/>
                    </a:lnTo>
                    <a:cubicBezTo>
                      <a:pt x="2395" y="277116"/>
                      <a:pt x="959" y="276056"/>
                      <a:pt x="480" y="274503"/>
                    </a:cubicBezTo>
                    <a:cubicBezTo>
                      <a:pt x="0" y="272949"/>
                      <a:pt x="590" y="271265"/>
                      <a:pt x="1933" y="270349"/>
                    </a:cubicBezTo>
                    <a:lnTo>
                      <a:pt x="185285" y="145325"/>
                    </a:lnTo>
                    <a:cubicBezTo>
                      <a:pt x="187523" y="143799"/>
                      <a:pt x="188861" y="141266"/>
                      <a:pt x="188861" y="138558"/>
                    </a:cubicBezTo>
                    <a:cubicBezTo>
                      <a:pt x="188861" y="135850"/>
                      <a:pt x="187523" y="133317"/>
                      <a:pt x="185285" y="131791"/>
                    </a:cubicBezTo>
                    <a:lnTo>
                      <a:pt x="1933" y="6767"/>
                    </a:lnTo>
                    <a:cubicBezTo>
                      <a:pt x="590" y="5851"/>
                      <a:pt x="0" y="4167"/>
                      <a:pt x="480" y="2613"/>
                    </a:cubicBezTo>
                    <a:cubicBezTo>
                      <a:pt x="959" y="1060"/>
                      <a:pt x="2395" y="0"/>
                      <a:pt x="4021" y="0"/>
                    </a:cubicBezTo>
                    <a:close/>
                  </a:path>
                </a:pathLst>
              </a:custGeom>
              <a:solidFill>
                <a:srgbClr val="B8DBE9"/>
              </a:solidFill>
              <a:ln cap="sq">
                <a:noFill/>
                <a:prstDash val="solid"/>
                <a:miter/>
              </a:ln>
            </p:spPr>
          </p:sp>
          <p:sp>
            <p:nvSpPr>
              <p:cNvPr id="35" name="TextBox 35"/>
              <p:cNvSpPr txBox="1"/>
              <p:nvPr/>
            </p:nvSpPr>
            <p:spPr>
              <a:xfrm>
                <a:off x="177800" y="-66675"/>
                <a:ext cx="1952819" cy="343791"/>
              </a:xfrm>
              <a:prstGeom prst="rect">
                <a:avLst/>
              </a:prstGeom>
            </p:spPr>
            <p:txBody>
              <a:bodyPr lIns="50800" tIns="50800" rIns="50800" bIns="50800" rtlCol="0" anchor="ctr"/>
              <a:lstStyle/>
              <a:p>
                <a:pPr algn="ctr">
                  <a:lnSpc>
                    <a:spcPts val="2690"/>
                  </a:lnSpc>
                </a:pPr>
                <a:endParaRPr>
                  <a:latin typeface="微软雅黑" panose="020B0503020204020204" pitchFamily="34" charset="-122"/>
                  <a:ea typeface="微软雅黑" panose="020B0503020204020204" pitchFamily="34" charset="-122"/>
                </a:endParaRPr>
              </a:p>
            </p:txBody>
          </p:sp>
        </p:grpSp>
        <p:sp>
          <p:nvSpPr>
            <p:cNvPr id="36" name="Freeform 36"/>
            <p:cNvSpPr/>
            <p:nvPr/>
          </p:nvSpPr>
          <p:spPr>
            <a:xfrm>
              <a:off x="25080" y="-59"/>
              <a:ext cx="3686" cy="6209"/>
            </a:xfrm>
            <a:custGeom>
              <a:avLst/>
              <a:gdLst/>
              <a:ahLst/>
              <a:cxnLst/>
              <a:rect l="l" t="t" r="r" b="b"/>
              <a:pathLst>
                <a:path w="2593468" h="4114800">
                  <a:moveTo>
                    <a:pt x="0" y="0"/>
                  </a:moveTo>
                  <a:lnTo>
                    <a:pt x="2593468" y="0"/>
                  </a:lnTo>
                  <a:lnTo>
                    <a:pt x="259346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TextBox 37"/>
            <p:cNvSpPr txBox="1"/>
            <p:nvPr/>
          </p:nvSpPr>
          <p:spPr>
            <a:xfrm>
              <a:off x="18776" y="881"/>
              <a:ext cx="9448" cy="1500"/>
            </a:xfrm>
            <a:prstGeom prst="rect">
              <a:avLst/>
            </a:prstGeom>
          </p:spPr>
          <p:txBody>
            <a:bodyPr wrap="square" lIns="0" tIns="0" rIns="0" bIns="0" rtlCol="0" anchor="t">
              <a:noAutofit/>
            </a:bodyPr>
            <a:lstStyle/>
            <a:p>
              <a:pPr algn="ctr" fontAlgn="ctr">
                <a:lnSpc>
                  <a:spcPct val="120000"/>
                </a:lnSpc>
              </a:pPr>
              <a:r>
                <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请输入标题</a:t>
              </a:r>
              <a:endPar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990599" y="1695451"/>
            <a:ext cx="17297402" cy="8591550"/>
            <a:chOff x="660399" y="1130300"/>
            <a:chExt cx="11531601" cy="5727700"/>
          </a:xfrm>
        </p:grpSpPr>
        <p:sp>
          <p:nvSpPr>
            <p:cNvPr id="11" name="矩形 10"/>
            <p:cNvSpPr/>
            <p:nvPr/>
          </p:nvSpPr>
          <p:spPr>
            <a:xfrm>
              <a:off x="660399" y="1130300"/>
              <a:ext cx="4381501" cy="1182639"/>
            </a:xfrm>
            <a:prstGeom prst="rect">
              <a:avLst/>
            </a:prstGeom>
          </p:spPr>
          <p:txBody>
            <a:bodyPr wrap="square" anchor="b" anchorCtr="0">
              <a:noAutofit/>
            </a:bodyPr>
            <a:lstStyle/>
            <a:p>
              <a:pPr>
                <a:buSzPct val="25000"/>
              </a:pPr>
              <a:r>
                <a:rPr lang="zh-CN" altLang="en-US" sz="4800" b="1"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请输入</a:t>
              </a:r>
              <a:endParaRPr lang="en-US" altLang="zh-CN" sz="4800" b="1"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buSzPct val="25000"/>
              </a:pP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标题名称</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20"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 name="椭圆 9"/>
            <p:cNvSpPr/>
            <p:nvPr/>
          </p:nvSpPr>
          <p:spPr>
            <a:xfrm>
              <a:off x="6270171" y="1130300"/>
              <a:ext cx="4865965" cy="4865948"/>
            </a:xfrm>
            <a:prstGeom prst="ellipse">
              <a:avLst/>
            </a:prstGeom>
            <a:pattFill prst="pct5">
              <a:fgClr>
                <a:srgbClr val="E4E6EA"/>
              </a:fgClr>
              <a:bgClr>
                <a:srgbClr val="ADB5BF"/>
              </a:bgClr>
            </a:pattFill>
            <a:ln w="381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700" dirty="0">
                <a:latin typeface="微软雅黑" panose="020B0503020204020204" pitchFamily="34" charset="-122"/>
                <a:ea typeface="微软雅黑" panose="020B0503020204020204" pitchFamily="34" charset="-122"/>
              </a:endParaRPr>
            </a:p>
          </p:txBody>
        </p:sp>
        <p:sp>
          <p:nvSpPr>
            <p:cNvPr id="2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11200" y="2783975"/>
              <a:ext cx="540000" cy="54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01</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4" name="矩形 13"/>
            <p:cNvSpPr/>
            <p:nvPr/>
          </p:nvSpPr>
          <p:spPr>
            <a:xfrm>
              <a:off x="1309289" y="2833205"/>
              <a:ext cx="369451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b" anchorCtr="0">
              <a:spAutoFit/>
            </a:bodyPr>
            <a:lstStyle/>
            <a:p>
              <a:r>
                <a:rPr kumimoji="1" lang="zh-CN" altLang="en-US" sz="2400" b="1" dirty="0">
                  <a:solidFill>
                    <a:srgbClr val="A5B592"/>
                  </a:solidFill>
                  <a:latin typeface="微软雅黑" panose="020B0503020204020204" pitchFamily="34" charset="-122"/>
                  <a:ea typeface="微软雅黑" panose="020B0503020204020204" pitchFamily="34" charset="-122"/>
                </a:rPr>
                <a:t>小标题</a:t>
              </a:r>
              <a:endParaRPr kumimoji="1" lang="zh-CN" altLang="en-US" sz="2400" b="1" dirty="0">
                <a:solidFill>
                  <a:srgbClr val="A5B592"/>
                </a:solidFill>
                <a:latin typeface="微软雅黑" panose="020B0503020204020204" pitchFamily="34" charset="-122"/>
                <a:ea typeface="微软雅黑" panose="020B0503020204020204" pitchFamily="34" charset="-122"/>
              </a:endParaRPr>
            </a:p>
          </p:txBody>
        </p:sp>
        <p:sp>
          <p:nvSpPr>
            <p:cNvPr id="15" name="矩形 14"/>
            <p:cNvSpPr/>
            <p:nvPr/>
          </p:nvSpPr>
          <p:spPr>
            <a:xfrm>
              <a:off x="1309288" y="3303209"/>
              <a:ext cx="3694512" cy="2118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lstStyle/>
            <a:p>
              <a:pPr>
                <a:lnSpc>
                  <a:spcPct val="130000"/>
                </a:lnSpc>
              </a:pPr>
              <a:r>
                <a:rPr lang="zh-CN" altLang="en-US" sz="1600" b="0" i="0" dirty="0">
                  <a:solidFill>
                    <a:schemeClr val="bg1"/>
                  </a:solidFill>
                  <a:effectLst/>
                  <a:latin typeface="微软雅黑" panose="020B0503020204020204" pitchFamily="34" charset="-122"/>
                  <a:ea typeface="微软雅黑" panose="020B0503020204020204" pitchFamily="34" charset="-122"/>
                </a:rPr>
                <a:t>演示文稿是一种实用的工具，可以是演示，演讲，报告等。大部分时间，它们都是在为观众服务。演示文稿是一种实用的工具，可以是演示，演讲，报告等演示文稿是一种实用的工具，可以是演示，演讲，报告等。大部分时间，它们都是在为观众服务。演示文稿是一种实用的工具，可以是演示，演讲，报告等演示文稿是一种实用的工具，可以是演示，演讲，报告等。大部分时间，它们都是在为观众服务。演示文稿是一种实用的工具，可以是演示，演讲，报告等</a:t>
              </a:r>
              <a:endParaRPr kumimoji="1" lang="zh-CN" altLang="en-US" sz="1600" b="0" i="0" dirty="0">
                <a:solidFill>
                  <a:schemeClr val="bg1"/>
                </a:solidFill>
                <a:effectLst/>
                <a:latin typeface="微软雅黑" panose="020B0503020204020204" pitchFamily="34" charset="-122"/>
                <a:ea typeface="微软雅黑" panose="020B0503020204020204" pitchFamily="34" charset="-122"/>
              </a:endParaRPr>
            </a:p>
          </p:txBody>
        </p:sp>
      </p:grpSp>
      <p:sp>
        <p:nvSpPr>
          <p:cNvPr id="6" name="椭圆 5"/>
          <p:cNvSpPr/>
          <p:nvPr/>
        </p:nvSpPr>
        <p:spPr>
          <a:xfrm>
            <a:off x="9465052" y="1749827"/>
            <a:ext cx="7203673" cy="7203673"/>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 name="TextBox 3"/>
          <p:cNvSpPr txBox="1"/>
          <p:nvPr/>
        </p:nvSpPr>
        <p:spPr>
          <a:xfrm>
            <a:off x="5645008" y="6886503"/>
            <a:ext cx="6886223" cy="969264"/>
          </a:xfrm>
          <a:prstGeom prst="rect">
            <a:avLst/>
          </a:prstGeom>
        </p:spPr>
        <p:txBody>
          <a:bodyPr lIns="0" tIns="0" rIns="0" bIns="0" rtlCol="0" anchor="t">
            <a:spAutoFit/>
          </a:bodyPr>
          <a:lstStyle/>
          <a:p>
            <a:pPr algn="ctr">
              <a:lnSpc>
                <a:spcPts val="2690"/>
              </a:lnSpc>
            </a:pPr>
            <a:r>
              <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4"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02</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5"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sym typeface="思源黑体 2 Bold" panose="020B0800000000000000" charset="-122"/>
              </a:rPr>
              <a:t>请输入标题</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7597665" y="2932050"/>
            <a:ext cx="9661635" cy="1277725"/>
          </a:xfrm>
          <a:custGeom>
            <a:avLst/>
            <a:gdLst/>
            <a:ahLst/>
            <a:cxnLst/>
            <a:rect l="l" t="t" r="r" b="b"/>
            <a:pathLst>
              <a:path w="9661635" h="1277725">
                <a:moveTo>
                  <a:pt x="0" y="0"/>
                </a:moveTo>
                <a:lnTo>
                  <a:pt x="9661635" y="0"/>
                </a:lnTo>
                <a:lnTo>
                  <a:pt x="9661635" y="1277725"/>
                </a:lnTo>
                <a:lnTo>
                  <a:pt x="0" y="1277725"/>
                </a:lnTo>
                <a:lnTo>
                  <a:pt x="0" y="0"/>
                </a:lnTo>
                <a:close/>
              </a:path>
            </a:pathLst>
          </a:custGeom>
          <a:blipFill>
            <a:blip r:embed="rId1"/>
            <a:stretch>
              <a:fillRect l="-21496" r="-21496"/>
            </a:stretch>
          </a:blipFill>
        </p:spPr>
      </p:sp>
      <p:sp>
        <p:nvSpPr>
          <p:cNvPr id="3" name="Freeform 3"/>
          <p:cNvSpPr/>
          <p:nvPr/>
        </p:nvSpPr>
        <p:spPr>
          <a:xfrm>
            <a:off x="7597665" y="4803431"/>
            <a:ext cx="9661635" cy="1277725"/>
          </a:xfrm>
          <a:custGeom>
            <a:avLst/>
            <a:gdLst/>
            <a:ahLst/>
            <a:cxnLst/>
            <a:rect l="l" t="t" r="r" b="b"/>
            <a:pathLst>
              <a:path w="9661635" h="1277725">
                <a:moveTo>
                  <a:pt x="0" y="0"/>
                </a:moveTo>
                <a:lnTo>
                  <a:pt x="9661635" y="0"/>
                </a:lnTo>
                <a:lnTo>
                  <a:pt x="9661635" y="1277725"/>
                </a:lnTo>
                <a:lnTo>
                  <a:pt x="0" y="1277725"/>
                </a:lnTo>
                <a:lnTo>
                  <a:pt x="0" y="0"/>
                </a:lnTo>
                <a:close/>
              </a:path>
            </a:pathLst>
          </a:custGeom>
          <a:blipFill>
            <a:blip r:embed="rId1"/>
            <a:stretch>
              <a:fillRect l="-21496" r="-21496"/>
            </a:stretch>
          </a:blipFill>
        </p:spPr>
      </p:sp>
      <p:sp>
        <p:nvSpPr>
          <p:cNvPr id="4" name="Freeform 4"/>
          <p:cNvSpPr/>
          <p:nvPr/>
        </p:nvSpPr>
        <p:spPr>
          <a:xfrm>
            <a:off x="7597665" y="6671706"/>
            <a:ext cx="9661635" cy="1277725"/>
          </a:xfrm>
          <a:custGeom>
            <a:avLst/>
            <a:gdLst/>
            <a:ahLst/>
            <a:cxnLst/>
            <a:rect l="l" t="t" r="r" b="b"/>
            <a:pathLst>
              <a:path w="9661635" h="1277725">
                <a:moveTo>
                  <a:pt x="0" y="0"/>
                </a:moveTo>
                <a:lnTo>
                  <a:pt x="9661635" y="0"/>
                </a:lnTo>
                <a:lnTo>
                  <a:pt x="9661635" y="1277725"/>
                </a:lnTo>
                <a:lnTo>
                  <a:pt x="0" y="1277725"/>
                </a:lnTo>
                <a:lnTo>
                  <a:pt x="0" y="0"/>
                </a:lnTo>
                <a:close/>
              </a:path>
            </a:pathLst>
          </a:custGeom>
          <a:blipFill>
            <a:blip r:embed="rId1"/>
            <a:stretch>
              <a:fillRect l="-21496" r="-21496"/>
            </a:stretch>
          </a:blipFill>
        </p:spPr>
      </p:sp>
      <p:pic>
        <p:nvPicPr>
          <p:cNvPr id="11" name="Picture 11"/>
          <p:cNvPicPr>
            <a:picLocks noChangeAspect="1"/>
          </p:cNvPicPr>
          <p:nvPr/>
        </p:nvPicPr>
        <p:blipFill>
          <a:blip r:embed="rId2"/>
          <a:stretch>
            <a:fillRect/>
          </a:stretch>
        </p:blipFill>
        <p:spPr>
          <a:xfrm>
            <a:off x="648636" y="1178549"/>
            <a:ext cx="9783265" cy="9193817"/>
          </a:xfrm>
          <a:prstGeom prst="rect">
            <a:avLst/>
          </a:prstGeom>
        </p:spPr>
      </p:pic>
      <p:sp>
        <p:nvSpPr>
          <p:cNvPr id="12" name="TextBox 12"/>
          <p:cNvSpPr txBox="1"/>
          <p:nvPr/>
        </p:nvSpPr>
        <p:spPr>
          <a:xfrm>
            <a:off x="9110246" y="2963348"/>
            <a:ext cx="7577553" cy="1220470"/>
          </a:xfrm>
          <a:prstGeom prst="rect">
            <a:avLst/>
          </a:prstGeom>
        </p:spPr>
        <p:txBody>
          <a:bodyPr wrap="square" lIns="0" tIns="0" rIns="0" bIns="0" rtlCol="0" anchor="t">
            <a:spAutoFit/>
          </a:bodyPr>
          <a:lstStyle/>
          <a:p>
            <a:pPr algn="ctr">
              <a:lnSpc>
                <a:spcPts val="4760"/>
              </a:lnSpc>
            </a:pPr>
            <a:r>
              <a:rPr lang="en-US"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a:p>
            <a:pPr algn="ctr">
              <a:lnSpc>
                <a:spcPts val="4760"/>
              </a:lnSpc>
            </a:pP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17" name="TextBox 12"/>
          <p:cNvSpPr txBox="1"/>
          <p:nvPr/>
        </p:nvSpPr>
        <p:spPr>
          <a:xfrm>
            <a:off x="9097236" y="4733323"/>
            <a:ext cx="7577553" cy="1134028"/>
          </a:xfrm>
          <a:prstGeom prst="rect">
            <a:avLst/>
          </a:prstGeom>
        </p:spPr>
        <p:txBody>
          <a:bodyPr wrap="square" lIns="0" tIns="0" rIns="0" bIns="0" rtlCol="0" anchor="t">
            <a:spAutoFit/>
          </a:bodyPr>
          <a:lstStyle/>
          <a:p>
            <a:pPr algn="ctr">
              <a:lnSpc>
                <a:spcPts val="4760"/>
              </a:lnSpc>
            </a:pPr>
            <a:r>
              <a:rPr lang="en-US"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a:p>
            <a:pPr algn="ctr">
              <a:lnSpc>
                <a:spcPts val="4760"/>
              </a:lnSpc>
            </a:pP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sp>
        <p:nvSpPr>
          <p:cNvPr id="18" name="TextBox 12"/>
          <p:cNvSpPr txBox="1"/>
          <p:nvPr/>
        </p:nvSpPr>
        <p:spPr>
          <a:xfrm>
            <a:off x="9097235" y="6671706"/>
            <a:ext cx="7577553" cy="1134028"/>
          </a:xfrm>
          <a:prstGeom prst="rect">
            <a:avLst/>
          </a:prstGeom>
        </p:spPr>
        <p:txBody>
          <a:bodyPr wrap="square" lIns="0" tIns="0" rIns="0" bIns="0" rtlCol="0" anchor="t">
            <a:spAutoFit/>
          </a:bodyPr>
          <a:lstStyle/>
          <a:p>
            <a:pPr algn="ctr">
              <a:lnSpc>
                <a:spcPts val="4760"/>
              </a:lnSpc>
            </a:pPr>
            <a:r>
              <a:rPr lang="en-US"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a:p>
            <a:pPr algn="ctr">
              <a:lnSpc>
                <a:spcPts val="4760"/>
              </a:lnSpc>
            </a:pPr>
            <a:r>
              <a:rPr lang="en-US" altLang="zh-CN" sz="1600" dirty="0" err="1">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rPr>
              <a:t>添加一小段正文文字添加一小段正文文字</a:t>
            </a:r>
            <a:endParaRPr lang="en-US" altLang="zh-CN" sz="1600" dirty="0">
              <a:solidFill>
                <a:srgbClr val="000000"/>
              </a:solidFill>
              <a:latin typeface="微软雅黑" panose="020B0503020204020204" pitchFamily="34" charset="-122"/>
              <a:ea typeface="微软雅黑" panose="020B0503020204020204" pitchFamily="34" charset="-122"/>
              <a:cs typeface="字由点字典黑 1" panose="00020600040101010101" charset="-122"/>
              <a:sym typeface="字由点字典黑 1" panose="00020600040101010101" charset="-122"/>
            </a:endParaRPr>
          </a:p>
        </p:txBody>
      </p:sp>
      <p:grpSp>
        <p:nvGrpSpPr>
          <p:cNvPr id="42" name="组合 41"/>
          <p:cNvGrpSpPr/>
          <p:nvPr/>
        </p:nvGrpSpPr>
        <p:grpSpPr>
          <a:xfrm>
            <a:off x="11243310" y="-37465"/>
            <a:ext cx="7023100" cy="3942080"/>
            <a:chOff x="17706" y="-59"/>
            <a:chExt cx="11060" cy="6208"/>
          </a:xfrm>
        </p:grpSpPr>
        <p:grpSp>
          <p:nvGrpSpPr>
            <p:cNvPr id="23" name="Group 33"/>
            <p:cNvGrpSpPr/>
            <p:nvPr/>
          </p:nvGrpSpPr>
          <p:grpSpPr>
            <a:xfrm rot="-10800000">
              <a:off x="17706" y="791"/>
              <a:ext cx="11032" cy="1657"/>
              <a:chOff x="0" y="0"/>
              <a:chExt cx="2206819" cy="277116"/>
            </a:xfrm>
          </p:grpSpPr>
          <p:sp>
            <p:nvSpPr>
              <p:cNvPr id="24" name="Freeform 34"/>
              <p:cNvSpPr/>
              <p:nvPr/>
            </p:nvSpPr>
            <p:spPr>
              <a:xfrm>
                <a:off x="7991" y="0"/>
                <a:ext cx="2192480" cy="277116"/>
              </a:xfrm>
              <a:custGeom>
                <a:avLst/>
                <a:gdLst/>
                <a:ahLst/>
                <a:cxnLst/>
                <a:rect l="l" t="t" r="r" b="b"/>
                <a:pathLst>
                  <a:path w="2192480" h="277116">
                    <a:moveTo>
                      <a:pt x="4021" y="0"/>
                    </a:moveTo>
                    <a:lnTo>
                      <a:pt x="1983617" y="0"/>
                    </a:lnTo>
                    <a:cubicBezTo>
                      <a:pt x="1991443" y="0"/>
                      <a:pt x="1999087" y="2358"/>
                      <a:pt x="2005552" y="6767"/>
                    </a:cubicBezTo>
                    <a:lnTo>
                      <a:pt x="2188904" y="131791"/>
                    </a:lnTo>
                    <a:cubicBezTo>
                      <a:pt x="2191142" y="133317"/>
                      <a:pt x="2192480" y="135850"/>
                      <a:pt x="2192480" y="138558"/>
                    </a:cubicBezTo>
                    <a:cubicBezTo>
                      <a:pt x="2192480" y="141266"/>
                      <a:pt x="2191142" y="143799"/>
                      <a:pt x="2188904" y="145325"/>
                    </a:cubicBezTo>
                    <a:lnTo>
                      <a:pt x="2005552" y="270349"/>
                    </a:lnTo>
                    <a:cubicBezTo>
                      <a:pt x="1999087" y="274758"/>
                      <a:pt x="1991443" y="277116"/>
                      <a:pt x="1983617" y="277116"/>
                    </a:cubicBezTo>
                    <a:lnTo>
                      <a:pt x="4021" y="277116"/>
                    </a:lnTo>
                    <a:cubicBezTo>
                      <a:pt x="2395" y="277116"/>
                      <a:pt x="959" y="276056"/>
                      <a:pt x="480" y="274503"/>
                    </a:cubicBezTo>
                    <a:cubicBezTo>
                      <a:pt x="0" y="272949"/>
                      <a:pt x="590" y="271265"/>
                      <a:pt x="1933" y="270349"/>
                    </a:cubicBezTo>
                    <a:lnTo>
                      <a:pt x="185285" y="145325"/>
                    </a:lnTo>
                    <a:cubicBezTo>
                      <a:pt x="187523" y="143799"/>
                      <a:pt x="188861" y="141266"/>
                      <a:pt x="188861" y="138558"/>
                    </a:cubicBezTo>
                    <a:cubicBezTo>
                      <a:pt x="188861" y="135850"/>
                      <a:pt x="187523" y="133317"/>
                      <a:pt x="185285" y="131791"/>
                    </a:cubicBezTo>
                    <a:lnTo>
                      <a:pt x="1933" y="6767"/>
                    </a:lnTo>
                    <a:cubicBezTo>
                      <a:pt x="590" y="5851"/>
                      <a:pt x="0" y="4167"/>
                      <a:pt x="480" y="2613"/>
                    </a:cubicBezTo>
                    <a:cubicBezTo>
                      <a:pt x="959" y="1060"/>
                      <a:pt x="2395" y="0"/>
                      <a:pt x="4021" y="0"/>
                    </a:cubicBezTo>
                    <a:close/>
                  </a:path>
                </a:pathLst>
              </a:custGeom>
              <a:solidFill>
                <a:srgbClr val="B8DBE9"/>
              </a:solidFill>
              <a:ln cap="sq">
                <a:noFill/>
                <a:prstDash val="solid"/>
                <a:miter/>
              </a:ln>
            </p:spPr>
          </p:sp>
          <p:sp>
            <p:nvSpPr>
              <p:cNvPr id="25" name="TextBox 35"/>
              <p:cNvSpPr txBox="1"/>
              <p:nvPr/>
            </p:nvSpPr>
            <p:spPr>
              <a:xfrm>
                <a:off x="177800" y="-66675"/>
                <a:ext cx="1952819" cy="343791"/>
              </a:xfrm>
              <a:prstGeom prst="rect">
                <a:avLst/>
              </a:prstGeom>
            </p:spPr>
            <p:txBody>
              <a:bodyPr lIns="50800" tIns="50800" rIns="50800" bIns="50800" rtlCol="0" anchor="ctr"/>
              <a:p>
                <a:pPr algn="ctr">
                  <a:lnSpc>
                    <a:spcPts val="2690"/>
                  </a:lnSpc>
                </a:pPr>
                <a:endParaRPr>
                  <a:latin typeface="微软雅黑" panose="020B0503020204020204" pitchFamily="34" charset="-122"/>
                  <a:ea typeface="微软雅黑" panose="020B0503020204020204" pitchFamily="34" charset="-122"/>
                </a:endParaRPr>
              </a:p>
            </p:txBody>
          </p:sp>
        </p:grpSp>
        <p:sp>
          <p:nvSpPr>
            <p:cNvPr id="26" name="Freeform 36"/>
            <p:cNvSpPr/>
            <p:nvPr/>
          </p:nvSpPr>
          <p:spPr>
            <a:xfrm>
              <a:off x="25080" y="-59"/>
              <a:ext cx="3686" cy="6209"/>
            </a:xfrm>
            <a:custGeom>
              <a:avLst/>
              <a:gdLst/>
              <a:ahLst/>
              <a:cxnLst/>
              <a:rect l="l" t="t" r="r" b="b"/>
              <a:pathLst>
                <a:path w="2593468" h="4114800">
                  <a:moveTo>
                    <a:pt x="0" y="0"/>
                  </a:moveTo>
                  <a:lnTo>
                    <a:pt x="2593468" y="0"/>
                  </a:lnTo>
                  <a:lnTo>
                    <a:pt x="25934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37"/>
            <p:cNvSpPr txBox="1"/>
            <p:nvPr/>
          </p:nvSpPr>
          <p:spPr>
            <a:xfrm>
              <a:off x="18776" y="881"/>
              <a:ext cx="9448" cy="1500"/>
            </a:xfrm>
            <a:prstGeom prst="rect">
              <a:avLst/>
            </a:prstGeom>
          </p:spPr>
          <p:txBody>
            <a:bodyPr wrap="square" lIns="0" tIns="0" rIns="0" bIns="0" rtlCol="0" anchor="t">
              <a:noAutofit/>
            </a:bodyPr>
            <a:p>
              <a:pPr algn="ctr" fontAlgn="ctr">
                <a:lnSpc>
                  <a:spcPct val="120000"/>
                </a:lnSpc>
              </a:pPr>
              <a:r>
                <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请输入标题</a:t>
              </a:r>
              <a:endParaRPr lang="zh-CN" altLang="en-US" sz="4400" dirty="0">
                <a:solidFill>
                  <a:srgbClr val="FFFFFF"/>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212" y="-6"/>
            <a:ext cx="18475612" cy="10287005"/>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 name="图表 1"/>
          <p:cNvGraphicFramePr/>
          <p:nvPr/>
        </p:nvGraphicFramePr>
        <p:xfrm>
          <a:off x="864766" y="4133112"/>
          <a:ext cx="10080875" cy="5142159"/>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组合 5"/>
          <p:cNvGrpSpPr/>
          <p:nvPr/>
        </p:nvGrpSpPr>
        <p:grpSpPr>
          <a:xfrm>
            <a:off x="12378323" y="5737595"/>
            <a:ext cx="3665364" cy="3455867"/>
            <a:chOff x="8885958" y="3168357"/>
            <a:chExt cx="2443576" cy="2303911"/>
          </a:xfrm>
        </p:grpSpPr>
        <p:graphicFrame>
          <p:nvGraphicFramePr>
            <p:cNvPr id="7" name="内容占位符 7"/>
            <p:cNvGraphicFramePr/>
            <p:nvPr/>
          </p:nvGraphicFramePr>
          <p:xfrm>
            <a:off x="8885958" y="3168357"/>
            <a:ext cx="2443576" cy="2303911"/>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9655538" y="4047344"/>
              <a:ext cx="748282" cy="492443"/>
            </a:xfrm>
            <a:prstGeom prst="rect">
              <a:avLst/>
            </a:prstGeom>
            <a:noFill/>
          </p:spPr>
          <p:txBody>
            <a:bodyPr wrap="none" rtlCol="0">
              <a:spAutoFit/>
            </a:bodyPr>
            <a:lstStyle/>
            <a:p>
              <a:r>
                <a:rPr lang="en-GB" sz="4200" b="1" dirty="0">
                  <a:latin typeface="微软雅黑" panose="020B0503020204020204" pitchFamily="34" charset="-122"/>
                  <a:ea typeface="微软雅黑" panose="020B0503020204020204" pitchFamily="34" charset="-122"/>
                </a:rPr>
                <a:t>80%</a:t>
              </a:r>
              <a:endParaRPr lang="en-GB" sz="4200" b="1" dirty="0">
                <a:latin typeface="微软雅黑" panose="020B0503020204020204" pitchFamily="34" charset="-122"/>
                <a:ea typeface="微软雅黑" panose="020B0503020204020204" pitchFamily="34" charset="-122"/>
              </a:endParaRPr>
            </a:p>
          </p:txBody>
        </p:sp>
      </p:grpSp>
      <p:sp>
        <p:nvSpPr>
          <p:cNvPr id="9" name="矩形 8"/>
          <p:cNvSpPr/>
          <p:nvPr/>
        </p:nvSpPr>
        <p:spPr>
          <a:xfrm rot="5400000">
            <a:off x="7416146" y="-7416141"/>
            <a:ext cx="3455708" cy="18288000"/>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67554" y="1568405"/>
            <a:ext cx="7010319" cy="1384995"/>
          </a:xfrm>
          <a:prstGeom prst="rect">
            <a:avLst/>
          </a:prstGeom>
          <a:noFill/>
        </p:spPr>
        <p:txBody>
          <a:bodyPr wrap="square">
            <a:spAutoFit/>
          </a:bodyPr>
          <a:lstStyle/>
          <a:p>
            <a:pPr defTabSz="1370965">
              <a:buSzPct val="25000"/>
              <a:defRPr/>
            </a:pPr>
            <a:r>
              <a:rPr lang="zh-CN" altLang="en-US" sz="4200" b="1" dirty="0">
                <a:solidFill>
                  <a:schemeClr val="bg1"/>
                </a:solidFill>
                <a:latin typeface="微软雅黑" panose="020B0503020204020204" pitchFamily="34" charset="-122"/>
                <a:ea typeface="微软雅黑" panose="020B0503020204020204" pitchFamily="34" charset="-122"/>
              </a:rPr>
              <a:t>请输入</a:t>
            </a:r>
            <a:endParaRPr lang="zh-CN" altLang="en-US" sz="4200" b="1" dirty="0">
              <a:solidFill>
                <a:schemeClr val="bg1"/>
              </a:solidFill>
              <a:latin typeface="微软雅黑" panose="020B0503020204020204" pitchFamily="34" charset="-122"/>
              <a:ea typeface="微软雅黑" panose="020B0503020204020204" pitchFamily="34" charset="-122"/>
            </a:endParaRPr>
          </a:p>
          <a:p>
            <a:pPr defTabSz="1370965">
              <a:buSzPct val="25000"/>
              <a:defRPr/>
            </a:pPr>
            <a:r>
              <a:rPr lang="zh-CN" altLang="en-US" sz="4200" b="1" dirty="0">
                <a:solidFill>
                  <a:schemeClr val="tx2">
                    <a:lumMod val="20000"/>
                    <a:lumOff val="80000"/>
                  </a:schemeClr>
                </a:solidFill>
                <a:latin typeface="微软雅黑" panose="020B0503020204020204" pitchFamily="34" charset="-122"/>
                <a:ea typeface="微软雅黑" panose="020B0503020204020204" pitchFamily="34" charset="-122"/>
              </a:rPr>
              <a:t>标题名称</a:t>
            </a:r>
            <a:endParaRPr lang="zh-CN" altLang="en-US" sz="42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1" name="ïSlíďê"/>
          <p:cNvSpPr txBox="1"/>
          <p:nvPr/>
        </p:nvSpPr>
        <p:spPr>
          <a:xfrm>
            <a:off x="9067514" y="1602951"/>
            <a:ext cx="7426612" cy="1350626"/>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演示文稿是一种实用的工具，可以是演示，演讲，报告等。大部分时间，它们都是在为观众服务。</a:t>
            </a:r>
            <a:endParaRPr lang="en-US" altLang="zh-CN" sz="14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 name="TextBox 3"/>
          <p:cNvSpPr txBox="1"/>
          <p:nvPr/>
        </p:nvSpPr>
        <p:spPr>
          <a:xfrm>
            <a:off x="5645008" y="6886503"/>
            <a:ext cx="6886223" cy="969264"/>
          </a:xfrm>
          <a:prstGeom prst="rect">
            <a:avLst/>
          </a:prstGeom>
        </p:spPr>
        <p:txBody>
          <a:bodyPr lIns="0" tIns="0" rIns="0" bIns="0" rtlCol="0" anchor="t">
            <a:spAutoFit/>
          </a:bodyPr>
          <a:lstStyle/>
          <a:p>
            <a:pPr algn="ctr">
              <a:lnSpc>
                <a:spcPts val="2690"/>
              </a:lnSpc>
            </a:pPr>
            <a:r>
              <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16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4"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03</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5"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sym typeface="思源黑体 2 Bold" panose="020B0800000000000000" charset="-122"/>
              </a:rPr>
              <a:t>请输入标题</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tags/tag1.xml><?xml version="1.0" encoding="utf-8"?>
<p:tagLst xmlns:p="http://schemas.openxmlformats.org/presentationml/2006/main">
  <p:tag name="KSO_WM_DIAGRAM_VIRTUALLY_FRAME" val="{&quot;height&quot;:564.5913385826773,&quot;left&quot;:540,&quot;top&quot;:124.32362204724409,&quot;width&quot;:839.123937007874}"/>
</p:tagLst>
</file>

<file path=ppt/tags/tag10.xml><?xml version="1.0" encoding="utf-8"?>
<p:tagLst xmlns:p="http://schemas.openxmlformats.org/presentationml/2006/main">
  <p:tag name="KSO_WM_DIAGRAM_VIRTUALLY_FRAME" val="{&quot;height&quot;:564.5913385826773,&quot;left&quot;:540,&quot;top&quot;:124.32362204724409,&quot;width&quot;:839.123937007874}"/>
</p:tagLst>
</file>

<file path=ppt/tags/tag11.xml><?xml version="1.0" encoding="utf-8"?>
<p:tagLst xmlns:p="http://schemas.openxmlformats.org/presentationml/2006/main">
  <p:tag name="KSO_WM_DIAGRAM_VIRTUALLY_FRAME" val="{&quot;height&quot;:564.5913385826773,&quot;left&quot;:540,&quot;top&quot;:124.32362204724409,&quot;width&quot;:839.123937007874}"/>
</p:tagLst>
</file>

<file path=ppt/tags/tag12.xml><?xml version="1.0" encoding="utf-8"?>
<p:tagLst xmlns:p="http://schemas.openxmlformats.org/presentationml/2006/main">
  <p:tag name="KSO_WM_DIAGRAM_VIRTUALLY_FRAME" val="{&quot;height&quot;:564.5913385826773,&quot;left&quot;:540,&quot;top&quot;:124.32362204724409,&quot;width&quot;:839.123937007874}"/>
</p:tagLst>
</file>

<file path=ppt/tags/tag13.xml><?xml version="1.0" encoding="utf-8"?>
<p:tagLst xmlns:p="http://schemas.openxmlformats.org/presentationml/2006/main">
  <p:tag name="COMMONDATA" val="eyJoZGlkIjoiOGUzNTFhZTBmNmI0ZTQ2NjVhODlmNzAzZWRkMzFhNjQifQ=="/>
</p:tagLst>
</file>

<file path=ppt/tags/tag2.xml><?xml version="1.0" encoding="utf-8"?>
<p:tagLst xmlns:p="http://schemas.openxmlformats.org/presentationml/2006/main">
  <p:tag name="KSO_WM_DIAGRAM_VIRTUALLY_FRAME" val="{&quot;height&quot;:564.5913385826773,&quot;left&quot;:540,&quot;top&quot;:124.32362204724409,&quot;width&quot;:839.123937007874}"/>
</p:tagLst>
</file>

<file path=ppt/tags/tag3.xml><?xml version="1.0" encoding="utf-8"?>
<p:tagLst xmlns:p="http://schemas.openxmlformats.org/presentationml/2006/main">
  <p:tag name="KSO_WM_DIAGRAM_VIRTUALLY_FRAME" val="{&quot;height&quot;:564.5913385826773,&quot;left&quot;:540,&quot;top&quot;:124.32362204724409,&quot;width&quot;:839.123937007874}"/>
</p:tagLst>
</file>

<file path=ppt/tags/tag4.xml><?xml version="1.0" encoding="utf-8"?>
<p:tagLst xmlns:p="http://schemas.openxmlformats.org/presentationml/2006/main">
  <p:tag name="KSO_WM_DIAGRAM_VIRTUALLY_FRAME" val="{&quot;height&quot;:564.5913385826773,&quot;left&quot;:540,&quot;top&quot;:124.32362204724409,&quot;width&quot;:839.123937007874}"/>
</p:tagLst>
</file>

<file path=ppt/tags/tag5.xml><?xml version="1.0" encoding="utf-8"?>
<p:tagLst xmlns:p="http://schemas.openxmlformats.org/presentationml/2006/main">
  <p:tag name="KSO_WM_DIAGRAM_VIRTUALLY_FRAME" val="{&quot;height&quot;:564.5913385826773,&quot;left&quot;:540,&quot;top&quot;:124.32362204724409,&quot;width&quot;:839.123937007874}"/>
</p:tagLst>
</file>

<file path=ppt/tags/tag6.xml><?xml version="1.0" encoding="utf-8"?>
<p:tagLst xmlns:p="http://schemas.openxmlformats.org/presentationml/2006/main">
  <p:tag name="KSO_WM_DIAGRAM_VIRTUALLY_FRAME" val="{&quot;height&quot;:564.5913385826773,&quot;left&quot;:540,&quot;top&quot;:124.32362204724409,&quot;width&quot;:839.123937007874}"/>
</p:tagLst>
</file>

<file path=ppt/tags/tag7.xml><?xml version="1.0" encoding="utf-8"?>
<p:tagLst xmlns:p="http://schemas.openxmlformats.org/presentationml/2006/main">
  <p:tag name="KSO_WM_DIAGRAM_VIRTUALLY_FRAME" val="{&quot;height&quot;:564.5913385826773,&quot;left&quot;:540,&quot;top&quot;:124.32362204724409,&quot;width&quot;:839.123937007874}"/>
</p:tagLst>
</file>

<file path=ppt/tags/tag8.xml><?xml version="1.0" encoding="utf-8"?>
<p:tagLst xmlns:p="http://schemas.openxmlformats.org/presentationml/2006/main">
  <p:tag name="KSO_WM_DIAGRAM_VIRTUALLY_FRAME" val="{&quot;height&quot;:564.5913385826773,&quot;left&quot;:540,&quot;top&quot;:124.32362204724409,&quot;width&quot;:839.123937007874}"/>
</p:tagLst>
</file>

<file path=ppt/tags/tag9.xml><?xml version="1.0" encoding="utf-8"?>
<p:tagLst xmlns:p="http://schemas.openxmlformats.org/presentationml/2006/main">
  <p:tag name="KSO_WM_DIAGRAM_VIRTUALLY_FRAME" val="{&quot;height&quot;:564.5913385826773,&quot;left&quot;:540,&quot;top&quot;:124.32362204724409,&quot;width&quot;:839.1239370078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fontScheme name="font">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1663</Words>
  <Application>WPS 演示</Application>
  <PresentationFormat>自定义</PresentationFormat>
  <Paragraphs>124</Paragraphs>
  <Slides>14</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vt:i4>
      </vt:variant>
    </vt:vector>
  </HeadingPairs>
  <TitlesOfParts>
    <vt:vector size="31" baseType="lpstr">
      <vt:lpstr>Arial</vt:lpstr>
      <vt:lpstr>宋体</vt:lpstr>
      <vt:lpstr>Wingdings</vt:lpstr>
      <vt:lpstr>微软雅黑</vt:lpstr>
      <vt:lpstr>字由点字典黑 1</vt:lpstr>
      <vt:lpstr>黑体</vt:lpstr>
      <vt:lpstr>字由点字典黑 1 Bold</vt:lpstr>
      <vt:lpstr>思源黑体 1</vt:lpstr>
      <vt:lpstr>思源黑体 2 Bold</vt:lpstr>
      <vt:lpstr>Agrandir Wide Bold</vt:lpstr>
      <vt:lpstr>Calibri</vt:lpstr>
      <vt:lpstr>字由点字典黑 Bold</vt:lpstr>
      <vt:lpstr>字由点字典黑 2</vt:lpstr>
      <vt:lpstr>Arial Unicode MS</vt:lpstr>
      <vt:lpstr>等线</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添加标题</dc:title>
  <dc:creator>林笑笑</dc:creator>
  <cp:lastModifiedBy>邢小锐-《招代理》陕西康惠水果</cp:lastModifiedBy>
  <cp:revision>19</cp:revision>
  <dcterms:created xsi:type="dcterms:W3CDTF">2006-08-16T00:00:00Z</dcterms:created>
  <dcterms:modified xsi:type="dcterms:W3CDTF">2024-10-15T09:02:56Z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77979E8962D3411F9B4D253E76DC3495_13</vt:lpwstr>
  </property>
  <property fmtid="{D5CDD505-2E9C-101B-9397-08002B2CF9AE}" pid="3" name="KSOProductBuildVer">
    <vt:lpwstr>2052-12.1.0.17827</vt:lpwstr>
  </property>
</Properties>
</file>